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Silkscreen"/>
      <p:regular r:id="rId18"/>
      <p:bold r:id="rId19"/>
    </p:embeddedFont>
    <p:embeddedFont>
      <p:font typeface="Hanken Grotesk"/>
      <p:regular r:id="rId20"/>
      <p:bold r:id="rId21"/>
      <p:italic r:id="rId22"/>
      <p:boldItalic r:id="rId23"/>
    </p:embeddedFont>
    <p:embeddedFont>
      <p:font typeface="Hanken Grotesk SemiBold"/>
      <p:regular r:id="rId24"/>
      <p:bold r:id="rId25"/>
      <p:italic r:id="rId26"/>
      <p:boldItalic r:id="rId27"/>
    </p:embeddedFont>
    <p:embeddedFont>
      <p:font typeface="VT323"/>
      <p:regular r:id="rId28"/>
    </p:embeddedFont>
    <p:embeddedFont>
      <p:font typeface="Inter"/>
      <p:regular r:id="rId29"/>
      <p:bold r:id="rId30"/>
    </p:embeddedFont>
    <p:embeddedFont>
      <p:font typeface="Helvetica Neue"/>
      <p:regular r:id="rId31"/>
      <p:bold r:id="rId32"/>
      <p:italic r:id="rId33"/>
      <p:boldItalic r:id="rId34"/>
    </p:embeddedFont>
    <p:embeddedFont>
      <p:font typeface="Inter Medium"/>
      <p:regular r:id="rId35"/>
      <p:bold r:id="rId36"/>
    </p:embeddedFont>
    <p:embeddedFont>
      <p:font typeface="DM Serif Display"/>
      <p:regular r:id="rId37"/>
      <p: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ankenGrotesk-regular.fntdata"/><Relationship Id="rId22" Type="http://schemas.openxmlformats.org/officeDocument/2006/relationships/font" Target="fonts/HankenGrotesk-italic.fntdata"/><Relationship Id="rId21" Type="http://schemas.openxmlformats.org/officeDocument/2006/relationships/font" Target="fonts/HankenGrotesk-bold.fntdata"/><Relationship Id="rId24" Type="http://schemas.openxmlformats.org/officeDocument/2006/relationships/font" Target="fonts/HankenGroteskSemiBold-regular.fntdata"/><Relationship Id="rId23" Type="http://schemas.openxmlformats.org/officeDocument/2006/relationships/font" Target="fonts/HankenGrotes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ankenGroteskSemiBold-italic.fntdata"/><Relationship Id="rId25" Type="http://schemas.openxmlformats.org/officeDocument/2006/relationships/font" Target="fonts/HankenGroteskSemiBold-bold.fntdata"/><Relationship Id="rId28" Type="http://schemas.openxmlformats.org/officeDocument/2006/relationships/font" Target="fonts/VT323-regular.fntdata"/><Relationship Id="rId27" Type="http://schemas.openxmlformats.org/officeDocument/2006/relationships/font" Target="fonts/HankenGrotesk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regular.fntdata"/><Relationship Id="rId30" Type="http://schemas.openxmlformats.org/officeDocument/2006/relationships/font" Target="fonts/Inter-bold.fntdata"/><Relationship Id="rId11" Type="http://schemas.openxmlformats.org/officeDocument/2006/relationships/slide" Target="slides/slide5.xml"/><Relationship Id="rId33" Type="http://schemas.openxmlformats.org/officeDocument/2006/relationships/font" Target="fonts/HelveticaNeue-italic.fntdata"/><Relationship Id="rId10" Type="http://schemas.openxmlformats.org/officeDocument/2006/relationships/slide" Target="slides/slide4.xml"/><Relationship Id="rId32" Type="http://schemas.openxmlformats.org/officeDocument/2006/relationships/font" Target="fonts/HelveticaNeue-bold.fntdata"/><Relationship Id="rId13" Type="http://schemas.openxmlformats.org/officeDocument/2006/relationships/slide" Target="slides/slide7.xml"/><Relationship Id="rId35" Type="http://schemas.openxmlformats.org/officeDocument/2006/relationships/font" Target="fonts/InterMedium-regular.fntdata"/><Relationship Id="rId12" Type="http://schemas.openxmlformats.org/officeDocument/2006/relationships/slide" Target="slides/slide6.xml"/><Relationship Id="rId34" Type="http://schemas.openxmlformats.org/officeDocument/2006/relationships/font" Target="fonts/HelveticaNeue-boldItalic.fntdata"/><Relationship Id="rId15" Type="http://schemas.openxmlformats.org/officeDocument/2006/relationships/slide" Target="slides/slide9.xml"/><Relationship Id="rId37" Type="http://schemas.openxmlformats.org/officeDocument/2006/relationships/font" Target="fonts/DMSerifDisplay-regular.fntdata"/><Relationship Id="rId14" Type="http://schemas.openxmlformats.org/officeDocument/2006/relationships/slide" Target="slides/slide8.xml"/><Relationship Id="rId36" Type="http://schemas.openxmlformats.org/officeDocument/2006/relationships/font" Target="fonts/InterMedium-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DMSerifDisplay-italic.fntdata"/><Relationship Id="rId19" Type="http://schemas.openxmlformats.org/officeDocument/2006/relationships/font" Target="fonts/Silkscreen-bold.fntdata"/><Relationship Id="rId18" Type="http://schemas.openxmlformats.org/officeDocument/2006/relationships/font" Target="fonts/Silkscreen-regular.fntdata"/></Relationships>
</file>

<file path=ppt/media/image1.png>
</file>

<file path=ppt/media/image2.png>
</file>

<file path=ppt/media/image3.png>
</file>

<file path=ppt/media/image4.png>
</file>

<file path=ppt/media/image5.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2289975" y="1545525"/>
            <a:ext cx="5257800" cy="20526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Clr>
                <a:schemeClr val="accent5"/>
              </a:buClr>
              <a:buSzPts val="6800"/>
              <a:buNone/>
              <a:defRPr sz="6800">
                <a:solidFill>
                  <a:schemeClr val="accent5"/>
                </a:solidFill>
              </a:defRPr>
            </a:lvl1pPr>
            <a:lvl2pPr lvl="1" algn="l">
              <a:lnSpc>
                <a:spcPct val="75000"/>
              </a:lnSpc>
              <a:spcBef>
                <a:spcPts val="0"/>
              </a:spcBef>
              <a:spcAft>
                <a:spcPts val="0"/>
              </a:spcAft>
              <a:buClr>
                <a:schemeClr val="accent5"/>
              </a:buClr>
              <a:buSzPts val="6800"/>
              <a:buNone/>
              <a:defRPr sz="6800">
                <a:solidFill>
                  <a:schemeClr val="accent5"/>
                </a:solidFill>
              </a:defRPr>
            </a:lvl2pPr>
            <a:lvl3pPr lvl="2" algn="l">
              <a:lnSpc>
                <a:spcPct val="75000"/>
              </a:lnSpc>
              <a:spcBef>
                <a:spcPts val="0"/>
              </a:spcBef>
              <a:spcAft>
                <a:spcPts val="0"/>
              </a:spcAft>
              <a:buClr>
                <a:schemeClr val="accent5"/>
              </a:buClr>
              <a:buSzPts val="6800"/>
              <a:buNone/>
              <a:defRPr sz="6800">
                <a:solidFill>
                  <a:schemeClr val="accent5"/>
                </a:solidFill>
              </a:defRPr>
            </a:lvl3pPr>
            <a:lvl4pPr lvl="3" algn="l">
              <a:lnSpc>
                <a:spcPct val="75000"/>
              </a:lnSpc>
              <a:spcBef>
                <a:spcPts val="0"/>
              </a:spcBef>
              <a:spcAft>
                <a:spcPts val="0"/>
              </a:spcAft>
              <a:buClr>
                <a:schemeClr val="accent5"/>
              </a:buClr>
              <a:buSzPts val="6800"/>
              <a:buNone/>
              <a:defRPr sz="6800">
                <a:solidFill>
                  <a:schemeClr val="accent5"/>
                </a:solidFill>
              </a:defRPr>
            </a:lvl4pPr>
            <a:lvl5pPr lvl="4" algn="l">
              <a:lnSpc>
                <a:spcPct val="75000"/>
              </a:lnSpc>
              <a:spcBef>
                <a:spcPts val="0"/>
              </a:spcBef>
              <a:spcAft>
                <a:spcPts val="0"/>
              </a:spcAft>
              <a:buClr>
                <a:schemeClr val="accent5"/>
              </a:buClr>
              <a:buSzPts val="6800"/>
              <a:buNone/>
              <a:defRPr sz="6800">
                <a:solidFill>
                  <a:schemeClr val="accent5"/>
                </a:solidFill>
              </a:defRPr>
            </a:lvl5pPr>
            <a:lvl6pPr lvl="5" algn="l">
              <a:lnSpc>
                <a:spcPct val="75000"/>
              </a:lnSpc>
              <a:spcBef>
                <a:spcPts val="0"/>
              </a:spcBef>
              <a:spcAft>
                <a:spcPts val="0"/>
              </a:spcAft>
              <a:buClr>
                <a:schemeClr val="accent5"/>
              </a:buClr>
              <a:buSzPts val="6800"/>
              <a:buNone/>
              <a:defRPr sz="6800">
                <a:solidFill>
                  <a:schemeClr val="accent5"/>
                </a:solidFill>
              </a:defRPr>
            </a:lvl6pPr>
            <a:lvl7pPr lvl="6" algn="l">
              <a:lnSpc>
                <a:spcPct val="75000"/>
              </a:lnSpc>
              <a:spcBef>
                <a:spcPts val="0"/>
              </a:spcBef>
              <a:spcAft>
                <a:spcPts val="0"/>
              </a:spcAft>
              <a:buClr>
                <a:schemeClr val="accent5"/>
              </a:buClr>
              <a:buSzPts val="6800"/>
              <a:buNone/>
              <a:defRPr sz="6800">
                <a:solidFill>
                  <a:schemeClr val="accent5"/>
                </a:solidFill>
              </a:defRPr>
            </a:lvl7pPr>
            <a:lvl8pPr lvl="7" algn="l">
              <a:lnSpc>
                <a:spcPct val="75000"/>
              </a:lnSpc>
              <a:spcBef>
                <a:spcPts val="0"/>
              </a:spcBef>
              <a:spcAft>
                <a:spcPts val="0"/>
              </a:spcAft>
              <a:buClr>
                <a:schemeClr val="accent5"/>
              </a:buClr>
              <a:buSzPts val="6800"/>
              <a:buNone/>
              <a:defRPr sz="6800">
                <a:solidFill>
                  <a:schemeClr val="accent5"/>
                </a:solidFill>
              </a:defRPr>
            </a:lvl8pPr>
            <a:lvl9pPr lvl="8" algn="l">
              <a:lnSpc>
                <a:spcPct val="75000"/>
              </a:lnSpc>
              <a:spcBef>
                <a:spcPts val="0"/>
              </a:spcBef>
              <a:spcAft>
                <a:spcPts val="0"/>
              </a:spcAft>
              <a:buClr>
                <a:schemeClr val="accent5"/>
              </a:buClr>
              <a:buSzPts val="6800"/>
              <a:buNone/>
              <a:defRPr sz="6800">
                <a:solidFill>
                  <a:schemeClr val="accent5"/>
                </a:solidFill>
              </a:defRPr>
            </a:lvl9pPr>
          </a:lstStyle>
          <a:p/>
        </p:txBody>
      </p:sp>
      <p:sp>
        <p:nvSpPr>
          <p:cNvPr id="11" name="Google Shape;11;p2"/>
          <p:cNvSpPr txBox="1"/>
          <p:nvPr>
            <p:ph idx="1" type="subTitle"/>
          </p:nvPr>
        </p:nvSpPr>
        <p:spPr>
          <a:xfrm>
            <a:off x="2289975" y="4120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idx="2" type="subTitle"/>
          </p:nvPr>
        </p:nvSpPr>
        <p:spPr>
          <a:xfrm>
            <a:off x="2289975" y="3502200"/>
            <a:ext cx="4680900" cy="451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400"/>
              <a:buNone/>
              <a:defRPr/>
            </a:lvl1pPr>
            <a:lvl2pPr lvl="1" algn="l">
              <a:lnSpc>
                <a:spcPct val="100000"/>
              </a:lnSpc>
              <a:spcBef>
                <a:spcPts val="0"/>
              </a:spcBef>
              <a:spcAft>
                <a:spcPts val="0"/>
              </a:spcAft>
              <a:buClr>
                <a:schemeClr val="dk1"/>
              </a:buClr>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50" name="Shape 50"/>
        <p:cNvGrpSpPr/>
        <p:nvPr/>
      </p:nvGrpSpPr>
      <p:grpSpPr>
        <a:xfrm>
          <a:off x="0" y="0"/>
          <a:ext cx="0" cy="0"/>
          <a:chOff x="0" y="0"/>
          <a:chExt cx="0" cy="0"/>
        </a:xfrm>
      </p:grpSpPr>
      <p:sp>
        <p:nvSpPr>
          <p:cNvPr id="51" name="Google Shape;51;p11"/>
          <p:cNvSpPr txBox="1"/>
          <p:nvPr>
            <p:ph idx="1" type="body"/>
          </p:nvPr>
        </p:nvSpPr>
        <p:spPr>
          <a:xfrm>
            <a:off x="4572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2" name="Google Shape;52;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1"/>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54" name="Google Shape;54;p11"/>
          <p:cNvSpPr txBox="1"/>
          <p:nvPr>
            <p:ph idx="2" type="body"/>
          </p:nvPr>
        </p:nvSpPr>
        <p:spPr>
          <a:xfrm>
            <a:off x="31951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5" name="Google Shape;55;p11"/>
          <p:cNvSpPr txBox="1"/>
          <p:nvPr>
            <p:ph idx="3" type="body"/>
          </p:nvPr>
        </p:nvSpPr>
        <p:spPr>
          <a:xfrm>
            <a:off x="5933000" y="1827475"/>
            <a:ext cx="2280600" cy="2754900"/>
          </a:xfrm>
          <a:prstGeom prst="rect">
            <a:avLst/>
          </a:prstGeom>
          <a:noFill/>
          <a:ln>
            <a:noFill/>
          </a:ln>
        </p:spPr>
        <p:txBody>
          <a:bodyPr anchorCtr="0" anchor="t" bIns="91425" lIns="0"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800"/>
              </a:spcBef>
              <a:spcAft>
                <a:spcPts val="0"/>
              </a:spcAft>
              <a:buSzPts val="1200"/>
              <a:buChar char="•"/>
              <a:defRPr sz="1200"/>
            </a:lvl2pPr>
            <a:lvl3pPr indent="-304800" lvl="2" marL="1371600" algn="l">
              <a:lnSpc>
                <a:spcPct val="115000"/>
              </a:lnSpc>
              <a:spcBef>
                <a:spcPts val="800"/>
              </a:spcBef>
              <a:spcAft>
                <a:spcPts val="0"/>
              </a:spcAft>
              <a:buSzPts val="1200"/>
              <a:buChar char="•"/>
              <a:defRPr sz="1200"/>
            </a:lvl3pPr>
            <a:lvl4pPr indent="-304800" lvl="3" marL="1828800" algn="l">
              <a:lnSpc>
                <a:spcPct val="115000"/>
              </a:lnSpc>
              <a:spcBef>
                <a:spcPts val="800"/>
              </a:spcBef>
              <a:spcAft>
                <a:spcPts val="0"/>
              </a:spcAft>
              <a:buSzPts val="1200"/>
              <a:buChar char="•"/>
              <a:defRPr sz="1200"/>
            </a:lvl4pPr>
            <a:lvl5pPr indent="-304800" lvl="4" marL="2286000" algn="l">
              <a:lnSpc>
                <a:spcPct val="115000"/>
              </a:lnSpc>
              <a:spcBef>
                <a:spcPts val="800"/>
              </a:spcBef>
              <a:spcAft>
                <a:spcPts val="0"/>
              </a:spcAft>
              <a:buSzPts val="1200"/>
              <a:buChar char="•"/>
              <a:defRPr sz="1200"/>
            </a:lvl5pPr>
            <a:lvl6pPr indent="-304800" lvl="5" marL="2743200" algn="l">
              <a:lnSpc>
                <a:spcPct val="115000"/>
              </a:lnSpc>
              <a:spcBef>
                <a:spcPts val="800"/>
              </a:spcBef>
              <a:spcAft>
                <a:spcPts val="0"/>
              </a:spcAft>
              <a:buSzPts val="1200"/>
              <a:buChar char="•"/>
              <a:defRPr sz="1200"/>
            </a:lvl6pPr>
            <a:lvl7pPr indent="-304800" lvl="6" marL="3200400" algn="l">
              <a:lnSpc>
                <a:spcPct val="115000"/>
              </a:lnSpc>
              <a:spcBef>
                <a:spcPts val="800"/>
              </a:spcBef>
              <a:spcAft>
                <a:spcPts val="0"/>
              </a:spcAft>
              <a:buSzPts val="1200"/>
              <a:buChar char="•"/>
              <a:defRPr sz="1200"/>
            </a:lvl7pPr>
            <a:lvl8pPr indent="-304800" lvl="7" marL="3657600" algn="l">
              <a:lnSpc>
                <a:spcPct val="115000"/>
              </a:lnSpc>
              <a:spcBef>
                <a:spcPts val="800"/>
              </a:spcBef>
              <a:spcAft>
                <a:spcPts val="0"/>
              </a:spcAft>
              <a:buSzPts val="1200"/>
              <a:buChar char="•"/>
              <a:defRPr sz="1200"/>
            </a:lvl8pPr>
            <a:lvl9pPr indent="-304800" lvl="8" marL="4114800" algn="l">
              <a:lnSpc>
                <a:spcPct val="115000"/>
              </a:lnSpc>
              <a:spcBef>
                <a:spcPts val="800"/>
              </a:spcBef>
              <a:spcAft>
                <a:spcPts val="800"/>
              </a:spcAft>
              <a:buSzPts val="1200"/>
              <a:buChar char="•"/>
              <a:defRPr sz="1200"/>
            </a:lvl9pPr>
          </a:lstStyle>
          <a:p/>
        </p:txBody>
      </p:sp>
      <p:sp>
        <p:nvSpPr>
          <p:cNvPr id="56" name="Google Shape;56;p11"/>
          <p:cNvSpPr txBox="1"/>
          <p:nvPr>
            <p:ph idx="4" type="subTitle"/>
          </p:nvPr>
        </p:nvSpPr>
        <p:spPr>
          <a:xfrm>
            <a:off x="45852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57" name="Google Shape;57;p11"/>
          <p:cNvSpPr txBox="1"/>
          <p:nvPr>
            <p:ph idx="5" type="subTitle"/>
          </p:nvPr>
        </p:nvSpPr>
        <p:spPr>
          <a:xfrm>
            <a:off x="3195100"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
        <p:nvSpPr>
          <p:cNvPr id="58" name="Google Shape;58;p11"/>
          <p:cNvSpPr txBox="1"/>
          <p:nvPr>
            <p:ph idx="6" type="subTitle"/>
          </p:nvPr>
        </p:nvSpPr>
        <p:spPr>
          <a:xfrm>
            <a:off x="5931675" y="1375575"/>
            <a:ext cx="2280600" cy="4254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SzPts val="1400"/>
              <a:buFont typeface="Inter"/>
              <a:buNone/>
              <a:defRPr b="1">
                <a:latin typeface="Inter"/>
                <a:ea typeface="Inter"/>
                <a:cs typeface="Inter"/>
                <a:sym typeface="Inter"/>
              </a:defRPr>
            </a:lvl1pPr>
            <a:lvl2pPr lvl="1" algn="l">
              <a:lnSpc>
                <a:spcPct val="100000"/>
              </a:lnSpc>
              <a:spcBef>
                <a:spcPts val="800"/>
              </a:spcBef>
              <a:spcAft>
                <a:spcPts val="0"/>
              </a:spcAft>
              <a:buSzPts val="1400"/>
              <a:buFont typeface="Inter"/>
              <a:buNone/>
              <a:defRPr b="1">
                <a:latin typeface="Inter"/>
                <a:ea typeface="Inter"/>
                <a:cs typeface="Inter"/>
                <a:sym typeface="Inter"/>
              </a:defRPr>
            </a:lvl2pPr>
            <a:lvl3pPr lvl="2" algn="l">
              <a:lnSpc>
                <a:spcPct val="100000"/>
              </a:lnSpc>
              <a:spcBef>
                <a:spcPts val="800"/>
              </a:spcBef>
              <a:spcAft>
                <a:spcPts val="0"/>
              </a:spcAft>
              <a:buSzPts val="1400"/>
              <a:buFont typeface="Inter"/>
              <a:buNone/>
              <a:defRPr b="1">
                <a:latin typeface="Inter"/>
                <a:ea typeface="Inter"/>
                <a:cs typeface="Inter"/>
                <a:sym typeface="Inter"/>
              </a:defRPr>
            </a:lvl3pPr>
            <a:lvl4pPr lvl="3" algn="l">
              <a:lnSpc>
                <a:spcPct val="100000"/>
              </a:lnSpc>
              <a:spcBef>
                <a:spcPts val="800"/>
              </a:spcBef>
              <a:spcAft>
                <a:spcPts val="0"/>
              </a:spcAft>
              <a:buSzPts val="1400"/>
              <a:buFont typeface="Inter"/>
              <a:buNone/>
              <a:defRPr b="1">
                <a:latin typeface="Inter"/>
                <a:ea typeface="Inter"/>
                <a:cs typeface="Inter"/>
                <a:sym typeface="Inter"/>
              </a:defRPr>
            </a:lvl4pPr>
            <a:lvl5pPr lvl="4" algn="l">
              <a:lnSpc>
                <a:spcPct val="100000"/>
              </a:lnSpc>
              <a:spcBef>
                <a:spcPts val="800"/>
              </a:spcBef>
              <a:spcAft>
                <a:spcPts val="0"/>
              </a:spcAft>
              <a:buSzPts val="1400"/>
              <a:buFont typeface="Inter"/>
              <a:buNone/>
              <a:defRPr b="1">
                <a:latin typeface="Inter"/>
                <a:ea typeface="Inter"/>
                <a:cs typeface="Inter"/>
                <a:sym typeface="Inter"/>
              </a:defRPr>
            </a:lvl5pPr>
            <a:lvl6pPr lvl="5" algn="l">
              <a:lnSpc>
                <a:spcPct val="100000"/>
              </a:lnSpc>
              <a:spcBef>
                <a:spcPts val="800"/>
              </a:spcBef>
              <a:spcAft>
                <a:spcPts val="0"/>
              </a:spcAft>
              <a:buSzPts val="1400"/>
              <a:buFont typeface="Inter"/>
              <a:buNone/>
              <a:defRPr b="1">
                <a:latin typeface="Inter"/>
                <a:ea typeface="Inter"/>
                <a:cs typeface="Inter"/>
                <a:sym typeface="Inter"/>
              </a:defRPr>
            </a:lvl6pPr>
            <a:lvl7pPr lvl="6" algn="l">
              <a:lnSpc>
                <a:spcPct val="100000"/>
              </a:lnSpc>
              <a:spcBef>
                <a:spcPts val="800"/>
              </a:spcBef>
              <a:spcAft>
                <a:spcPts val="0"/>
              </a:spcAft>
              <a:buSzPts val="1400"/>
              <a:buFont typeface="Inter"/>
              <a:buNone/>
              <a:defRPr b="1">
                <a:latin typeface="Inter"/>
                <a:ea typeface="Inter"/>
                <a:cs typeface="Inter"/>
                <a:sym typeface="Inter"/>
              </a:defRPr>
            </a:lvl7pPr>
            <a:lvl8pPr lvl="7" algn="l">
              <a:lnSpc>
                <a:spcPct val="100000"/>
              </a:lnSpc>
              <a:spcBef>
                <a:spcPts val="800"/>
              </a:spcBef>
              <a:spcAft>
                <a:spcPts val="0"/>
              </a:spcAft>
              <a:buSzPts val="1400"/>
              <a:buFont typeface="Inter"/>
              <a:buNone/>
              <a:defRPr b="1">
                <a:latin typeface="Inter"/>
                <a:ea typeface="Inter"/>
                <a:cs typeface="Inter"/>
                <a:sym typeface="Inter"/>
              </a:defRPr>
            </a:lvl8pPr>
            <a:lvl9pPr lvl="8" algn="l">
              <a:lnSpc>
                <a:spcPct val="100000"/>
              </a:lnSpc>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accent1"/>
        </a:solidFill>
      </p:bgPr>
    </p:bg>
    <p:spTree>
      <p:nvGrpSpPr>
        <p:cNvPr id="59" name="Shape 59"/>
        <p:cNvGrpSpPr/>
        <p:nvPr/>
      </p:nvGrpSpPr>
      <p:grpSpPr>
        <a:xfrm>
          <a:off x="0" y="0"/>
          <a:ext cx="0" cy="0"/>
          <a:chOff x="0" y="0"/>
          <a:chExt cx="0" cy="0"/>
        </a:xfrm>
      </p:grpSpPr>
      <p:sp>
        <p:nvSpPr>
          <p:cNvPr id="60" name="Google Shape;60;p12"/>
          <p:cNvSpPr txBox="1"/>
          <p:nvPr>
            <p:ph idx="1" type="body"/>
          </p:nvPr>
        </p:nvSpPr>
        <p:spPr>
          <a:xfrm>
            <a:off x="910425" y="342900"/>
            <a:ext cx="7921800" cy="4226100"/>
          </a:xfrm>
          <a:prstGeom prst="rect">
            <a:avLst/>
          </a:prstGeom>
          <a:noFill/>
          <a:ln>
            <a:noFill/>
          </a:ln>
        </p:spPr>
        <p:txBody>
          <a:bodyPr anchorCtr="0" anchor="ctr" bIns="91425" lIns="91425" spcFirstLastPara="1" rIns="91425" wrap="square" tIns="91425">
            <a:normAutofit/>
          </a:bodyPr>
          <a:lstStyle>
            <a:lvl1pPr indent="-381000" lvl="0" marL="457200" algn="l">
              <a:lnSpc>
                <a:spcPct val="200000"/>
              </a:lnSpc>
              <a:spcBef>
                <a:spcPts val="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1pPr>
            <a:lvl2pPr indent="-381000" lvl="1" marL="9144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2pPr>
            <a:lvl3pPr indent="-381000" lvl="2" marL="13716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3pPr>
            <a:lvl4pPr indent="-381000" lvl="3" marL="18288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4pPr>
            <a:lvl5pPr indent="-381000" lvl="4" marL="22860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5pPr>
            <a:lvl6pPr indent="-381000" lvl="5" marL="27432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6pPr>
            <a:lvl7pPr indent="-381000" lvl="6" marL="32004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7pPr>
            <a:lvl8pPr indent="-381000" lvl="7" marL="3657600" algn="l">
              <a:lnSpc>
                <a:spcPct val="200000"/>
              </a:lnSpc>
              <a:spcBef>
                <a:spcPts val="800"/>
              </a:spcBef>
              <a:spcAft>
                <a:spcPts val="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8pPr>
            <a:lvl9pPr indent="-381000" lvl="8" marL="4114800" algn="l">
              <a:lnSpc>
                <a:spcPct val="200000"/>
              </a:lnSpc>
              <a:spcBef>
                <a:spcPts val="800"/>
              </a:spcBef>
              <a:spcAft>
                <a:spcPts val="800"/>
              </a:spcAft>
              <a:buClr>
                <a:schemeClr val="lt1"/>
              </a:buClr>
              <a:buSzPts val="2400"/>
              <a:buFont typeface="DM Serif Display"/>
              <a:buChar char="•"/>
              <a:defRPr sz="2400">
                <a:solidFill>
                  <a:schemeClr val="lt1"/>
                </a:solidFill>
                <a:latin typeface="DM Serif Display"/>
                <a:ea typeface="DM Serif Display"/>
                <a:cs typeface="DM Serif Display"/>
                <a:sym typeface="DM Serif Display"/>
              </a:defRPr>
            </a:lvl9pPr>
          </a:lstStyle>
          <a:p/>
        </p:txBody>
      </p:sp>
      <p:sp>
        <p:nvSpPr>
          <p:cNvPr id="61" name="Google Shape;61;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2" name="Shape 62"/>
        <p:cNvGrpSpPr/>
        <p:nvPr/>
      </p:nvGrpSpPr>
      <p:grpSpPr>
        <a:xfrm>
          <a:off x="0" y="0"/>
          <a:ext cx="0" cy="0"/>
          <a:chOff x="0" y="0"/>
          <a:chExt cx="0" cy="0"/>
        </a:xfrm>
      </p:grpSpPr>
      <p:sp>
        <p:nvSpPr>
          <p:cNvPr id="63" name="Google Shape;63;p1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64" name="Google Shape;64;p1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65" name="Google Shape;65;p1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800"/>
              </a:spcBef>
              <a:spcAft>
                <a:spcPts val="0"/>
              </a:spcAft>
              <a:buSzPts val="1200"/>
              <a:buChar char="•"/>
              <a:defRPr sz="1200"/>
            </a:lvl2pPr>
            <a:lvl3pPr indent="-304800" lvl="2" marL="1371600" algn="l">
              <a:lnSpc>
                <a:spcPct val="100000"/>
              </a:lnSpc>
              <a:spcBef>
                <a:spcPts val="800"/>
              </a:spcBef>
              <a:spcAft>
                <a:spcPts val="0"/>
              </a:spcAft>
              <a:buSzPts val="1200"/>
              <a:buChar char="•"/>
              <a:defRPr sz="1200"/>
            </a:lvl3pPr>
            <a:lvl4pPr indent="-304800" lvl="3" marL="1828800" algn="l">
              <a:lnSpc>
                <a:spcPct val="100000"/>
              </a:lnSpc>
              <a:spcBef>
                <a:spcPts val="800"/>
              </a:spcBef>
              <a:spcAft>
                <a:spcPts val="0"/>
              </a:spcAft>
              <a:buSzPts val="1200"/>
              <a:buChar char="•"/>
              <a:defRPr sz="1200"/>
            </a:lvl4pPr>
            <a:lvl5pPr indent="-304800" lvl="4" marL="2286000" algn="l">
              <a:lnSpc>
                <a:spcPct val="100000"/>
              </a:lnSpc>
              <a:spcBef>
                <a:spcPts val="800"/>
              </a:spcBef>
              <a:spcAft>
                <a:spcPts val="0"/>
              </a:spcAft>
              <a:buSzPts val="1200"/>
              <a:buChar char="•"/>
              <a:defRPr sz="1200"/>
            </a:lvl5pPr>
            <a:lvl6pPr indent="-304800" lvl="5" marL="2743200" algn="l">
              <a:lnSpc>
                <a:spcPct val="100000"/>
              </a:lnSpc>
              <a:spcBef>
                <a:spcPts val="800"/>
              </a:spcBef>
              <a:spcAft>
                <a:spcPts val="0"/>
              </a:spcAft>
              <a:buSzPts val="1200"/>
              <a:buChar char="•"/>
              <a:defRPr sz="1200"/>
            </a:lvl6pPr>
            <a:lvl7pPr indent="-304800" lvl="6" marL="3200400" algn="l">
              <a:lnSpc>
                <a:spcPct val="100000"/>
              </a:lnSpc>
              <a:spcBef>
                <a:spcPts val="800"/>
              </a:spcBef>
              <a:spcAft>
                <a:spcPts val="0"/>
              </a:spcAft>
              <a:buSzPts val="1200"/>
              <a:buChar char="•"/>
              <a:defRPr sz="1200"/>
            </a:lvl7pPr>
            <a:lvl8pPr indent="-304800" lvl="7" marL="3657600" algn="l">
              <a:lnSpc>
                <a:spcPct val="100000"/>
              </a:lnSpc>
              <a:spcBef>
                <a:spcPts val="800"/>
              </a:spcBef>
              <a:spcAft>
                <a:spcPts val="0"/>
              </a:spcAft>
              <a:buSzPts val="1200"/>
              <a:buChar char="•"/>
              <a:defRPr sz="1200"/>
            </a:lvl8pPr>
            <a:lvl9pPr indent="-304800" lvl="8" marL="4114800" algn="l">
              <a:lnSpc>
                <a:spcPct val="100000"/>
              </a:lnSpc>
              <a:spcBef>
                <a:spcPts val="800"/>
              </a:spcBef>
              <a:spcAft>
                <a:spcPts val="800"/>
              </a:spcAft>
              <a:buSzPts val="1200"/>
              <a:buChar char="•"/>
              <a:defRPr sz="1200"/>
            </a:lvl9pPr>
          </a:lstStyle>
          <a:p/>
        </p:txBody>
      </p:sp>
      <p:sp>
        <p:nvSpPr>
          <p:cNvPr id="66" name="Google Shape;6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 name="Shape 67"/>
        <p:cNvGrpSpPr/>
        <p:nvPr/>
      </p:nvGrpSpPr>
      <p:grpSpPr>
        <a:xfrm>
          <a:off x="0" y="0"/>
          <a:ext cx="0" cy="0"/>
          <a:chOff x="0" y="0"/>
          <a:chExt cx="0" cy="0"/>
        </a:xfrm>
      </p:grpSpPr>
      <p:sp>
        <p:nvSpPr>
          <p:cNvPr id="68" name="Google Shape;68;p14"/>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69" name="Google Shape;69;p14"/>
          <p:cNvSpPr txBox="1"/>
          <p:nvPr>
            <p:ph idx="1" type="body"/>
          </p:nvPr>
        </p:nvSpPr>
        <p:spPr>
          <a:xfrm>
            <a:off x="457200" y="1389600"/>
            <a:ext cx="56034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00000"/>
              </a:lnSpc>
              <a:spcBef>
                <a:spcPts val="0"/>
              </a:spcBef>
              <a:spcAft>
                <a:spcPts val="0"/>
              </a:spcAft>
              <a:buSzPts val="1200"/>
              <a:buFont typeface="Inter"/>
              <a:buChar char="•"/>
              <a:defRPr sz="1200">
                <a:latin typeface="Inter"/>
                <a:ea typeface="Inter"/>
                <a:cs typeface="Inter"/>
                <a:sym typeface="Inter"/>
              </a:defRPr>
            </a:lvl1pPr>
            <a:lvl2pPr indent="-304800" lvl="1" marL="914400" algn="l">
              <a:lnSpc>
                <a:spcPct val="100000"/>
              </a:lnSpc>
              <a:spcBef>
                <a:spcPts val="800"/>
              </a:spcBef>
              <a:spcAft>
                <a:spcPts val="0"/>
              </a:spcAft>
              <a:buSzPts val="1200"/>
              <a:buFont typeface="Inter"/>
              <a:buChar char="•"/>
              <a:defRPr sz="1200">
                <a:latin typeface="Inter"/>
                <a:ea typeface="Inter"/>
                <a:cs typeface="Inter"/>
                <a:sym typeface="Inter"/>
              </a:defRPr>
            </a:lvl2pPr>
            <a:lvl3pPr indent="-304800" lvl="2" marL="1371600" algn="l">
              <a:lnSpc>
                <a:spcPct val="100000"/>
              </a:lnSpc>
              <a:spcBef>
                <a:spcPts val="800"/>
              </a:spcBef>
              <a:spcAft>
                <a:spcPts val="0"/>
              </a:spcAft>
              <a:buSzPts val="1200"/>
              <a:buFont typeface="Inter"/>
              <a:buChar char="•"/>
              <a:defRPr sz="1200">
                <a:latin typeface="Inter"/>
                <a:ea typeface="Inter"/>
                <a:cs typeface="Inter"/>
                <a:sym typeface="Inter"/>
              </a:defRPr>
            </a:lvl3pPr>
            <a:lvl4pPr indent="-304800" lvl="3" marL="1828800" algn="l">
              <a:lnSpc>
                <a:spcPct val="100000"/>
              </a:lnSpc>
              <a:spcBef>
                <a:spcPts val="800"/>
              </a:spcBef>
              <a:spcAft>
                <a:spcPts val="0"/>
              </a:spcAft>
              <a:buSzPts val="1200"/>
              <a:buFont typeface="Inter"/>
              <a:buChar char="•"/>
              <a:defRPr sz="1200">
                <a:latin typeface="Inter"/>
                <a:ea typeface="Inter"/>
                <a:cs typeface="Inter"/>
                <a:sym typeface="Inter"/>
              </a:defRPr>
            </a:lvl4pPr>
            <a:lvl5pPr indent="-304800" lvl="4" marL="2286000" algn="l">
              <a:lnSpc>
                <a:spcPct val="100000"/>
              </a:lnSpc>
              <a:spcBef>
                <a:spcPts val="800"/>
              </a:spcBef>
              <a:spcAft>
                <a:spcPts val="0"/>
              </a:spcAft>
              <a:buSzPts val="1200"/>
              <a:buFont typeface="Inter"/>
              <a:buChar char="•"/>
              <a:defRPr sz="1200">
                <a:latin typeface="Inter"/>
                <a:ea typeface="Inter"/>
                <a:cs typeface="Inter"/>
                <a:sym typeface="Inter"/>
              </a:defRPr>
            </a:lvl5pPr>
            <a:lvl6pPr indent="-304800" lvl="5" marL="2743200" algn="l">
              <a:lnSpc>
                <a:spcPct val="100000"/>
              </a:lnSpc>
              <a:spcBef>
                <a:spcPts val="800"/>
              </a:spcBef>
              <a:spcAft>
                <a:spcPts val="0"/>
              </a:spcAft>
              <a:buSzPts val="1200"/>
              <a:buFont typeface="Inter"/>
              <a:buChar char="•"/>
              <a:defRPr sz="1200">
                <a:latin typeface="Inter"/>
                <a:ea typeface="Inter"/>
                <a:cs typeface="Inter"/>
                <a:sym typeface="Inter"/>
              </a:defRPr>
            </a:lvl6pPr>
            <a:lvl7pPr indent="-304800" lvl="6" marL="3200400" algn="l">
              <a:lnSpc>
                <a:spcPct val="100000"/>
              </a:lnSpc>
              <a:spcBef>
                <a:spcPts val="800"/>
              </a:spcBef>
              <a:spcAft>
                <a:spcPts val="0"/>
              </a:spcAft>
              <a:buSzPts val="1200"/>
              <a:buFont typeface="Inter"/>
              <a:buChar char="•"/>
              <a:defRPr sz="1200">
                <a:latin typeface="Inter"/>
                <a:ea typeface="Inter"/>
                <a:cs typeface="Inter"/>
                <a:sym typeface="Inter"/>
              </a:defRPr>
            </a:lvl7pPr>
            <a:lvl8pPr indent="-304800" lvl="7" marL="3657600" algn="l">
              <a:lnSpc>
                <a:spcPct val="100000"/>
              </a:lnSpc>
              <a:spcBef>
                <a:spcPts val="800"/>
              </a:spcBef>
              <a:spcAft>
                <a:spcPts val="0"/>
              </a:spcAft>
              <a:buSzPts val="1200"/>
              <a:buFont typeface="Inter"/>
              <a:buChar char="•"/>
              <a:defRPr sz="1200">
                <a:latin typeface="Inter"/>
                <a:ea typeface="Inter"/>
                <a:cs typeface="Inter"/>
                <a:sym typeface="Inter"/>
              </a:defRPr>
            </a:lvl8pPr>
            <a:lvl9pPr indent="-304800" lvl="8" marL="4114800" algn="l">
              <a:lnSpc>
                <a:spcPct val="100000"/>
              </a:lnSpc>
              <a:spcBef>
                <a:spcPts val="800"/>
              </a:spcBef>
              <a:spcAft>
                <a:spcPts val="800"/>
              </a:spcAft>
              <a:buSzPts val="1200"/>
              <a:buFont typeface="Inter"/>
              <a:buChar char="•"/>
              <a:defRPr sz="1200">
                <a:latin typeface="Inter"/>
                <a:ea typeface="Inter"/>
                <a:cs typeface="Inter"/>
                <a:sym typeface="Inter"/>
              </a:defRPr>
            </a:lvl9pPr>
          </a:lstStyle>
          <a:p/>
        </p:txBody>
      </p:sp>
      <p:sp>
        <p:nvSpPr>
          <p:cNvPr id="70" name="Google Shape;70;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71" name="Shape 71"/>
        <p:cNvGrpSpPr/>
        <p:nvPr/>
      </p:nvGrpSpPr>
      <p:grpSpPr>
        <a:xfrm>
          <a:off x="0" y="0"/>
          <a:ext cx="0" cy="0"/>
          <a:chOff x="0" y="0"/>
          <a:chExt cx="0" cy="0"/>
        </a:xfrm>
      </p:grpSpPr>
      <p:sp>
        <p:nvSpPr>
          <p:cNvPr id="72" name="Google Shape;72;p15"/>
          <p:cNvSpPr txBox="1"/>
          <p:nvPr>
            <p:ph type="title"/>
          </p:nvPr>
        </p:nvSpPr>
        <p:spPr>
          <a:xfrm>
            <a:off x="457200" y="219390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
        <p:nvSpPr>
          <p:cNvPr id="73" name="Google Shape;73;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917050" y="450150"/>
            <a:ext cx="5249700" cy="4090800"/>
          </a:xfrm>
          <a:prstGeom prst="rect">
            <a:avLst/>
          </a:prstGeom>
          <a:noFill/>
          <a:ln>
            <a:noFill/>
          </a:ln>
        </p:spPr>
        <p:txBody>
          <a:bodyPr anchorCtr="0" anchor="ctr" bIns="91425" lIns="0" spcFirstLastPara="1" rIns="91425" wrap="square" tIns="91425">
            <a:normAutofit/>
          </a:bodyPr>
          <a:lstStyle>
            <a:lvl1pPr lvl="0" algn="l">
              <a:lnSpc>
                <a:spcPct val="75000"/>
              </a:lnSpc>
              <a:spcBef>
                <a:spcPts val="0"/>
              </a:spcBef>
              <a:spcAft>
                <a:spcPts val="0"/>
              </a:spcAft>
              <a:buClr>
                <a:schemeClr val="accent6"/>
              </a:buClr>
              <a:buSzPts val="4800"/>
              <a:buNone/>
              <a:defRPr sz="4800">
                <a:solidFill>
                  <a:schemeClr val="accent6"/>
                </a:solidFill>
              </a:defRPr>
            </a:lvl1pPr>
            <a:lvl2pPr lvl="1" algn="l">
              <a:lnSpc>
                <a:spcPct val="75000"/>
              </a:lnSpc>
              <a:spcBef>
                <a:spcPts val="0"/>
              </a:spcBef>
              <a:spcAft>
                <a:spcPts val="0"/>
              </a:spcAft>
              <a:buClr>
                <a:schemeClr val="accent6"/>
              </a:buClr>
              <a:buSzPts val="4800"/>
              <a:buNone/>
              <a:defRPr sz="4800">
                <a:solidFill>
                  <a:schemeClr val="accent6"/>
                </a:solidFill>
              </a:defRPr>
            </a:lvl2pPr>
            <a:lvl3pPr lvl="2" algn="l">
              <a:lnSpc>
                <a:spcPct val="75000"/>
              </a:lnSpc>
              <a:spcBef>
                <a:spcPts val="0"/>
              </a:spcBef>
              <a:spcAft>
                <a:spcPts val="0"/>
              </a:spcAft>
              <a:buClr>
                <a:schemeClr val="accent6"/>
              </a:buClr>
              <a:buSzPts val="4800"/>
              <a:buNone/>
              <a:defRPr sz="4800">
                <a:solidFill>
                  <a:schemeClr val="accent6"/>
                </a:solidFill>
              </a:defRPr>
            </a:lvl3pPr>
            <a:lvl4pPr lvl="3" algn="l">
              <a:lnSpc>
                <a:spcPct val="75000"/>
              </a:lnSpc>
              <a:spcBef>
                <a:spcPts val="0"/>
              </a:spcBef>
              <a:spcAft>
                <a:spcPts val="0"/>
              </a:spcAft>
              <a:buClr>
                <a:schemeClr val="accent6"/>
              </a:buClr>
              <a:buSzPts val="4800"/>
              <a:buNone/>
              <a:defRPr sz="4800">
                <a:solidFill>
                  <a:schemeClr val="accent6"/>
                </a:solidFill>
              </a:defRPr>
            </a:lvl4pPr>
            <a:lvl5pPr lvl="4" algn="l">
              <a:lnSpc>
                <a:spcPct val="75000"/>
              </a:lnSpc>
              <a:spcBef>
                <a:spcPts val="0"/>
              </a:spcBef>
              <a:spcAft>
                <a:spcPts val="0"/>
              </a:spcAft>
              <a:buClr>
                <a:schemeClr val="accent6"/>
              </a:buClr>
              <a:buSzPts val="4800"/>
              <a:buNone/>
              <a:defRPr sz="4800">
                <a:solidFill>
                  <a:schemeClr val="accent6"/>
                </a:solidFill>
              </a:defRPr>
            </a:lvl5pPr>
            <a:lvl6pPr lvl="5" algn="l">
              <a:lnSpc>
                <a:spcPct val="75000"/>
              </a:lnSpc>
              <a:spcBef>
                <a:spcPts val="0"/>
              </a:spcBef>
              <a:spcAft>
                <a:spcPts val="0"/>
              </a:spcAft>
              <a:buClr>
                <a:schemeClr val="accent6"/>
              </a:buClr>
              <a:buSzPts val="4800"/>
              <a:buNone/>
              <a:defRPr sz="4800">
                <a:solidFill>
                  <a:schemeClr val="accent6"/>
                </a:solidFill>
              </a:defRPr>
            </a:lvl6pPr>
            <a:lvl7pPr lvl="6" algn="l">
              <a:lnSpc>
                <a:spcPct val="75000"/>
              </a:lnSpc>
              <a:spcBef>
                <a:spcPts val="0"/>
              </a:spcBef>
              <a:spcAft>
                <a:spcPts val="0"/>
              </a:spcAft>
              <a:buClr>
                <a:schemeClr val="accent6"/>
              </a:buClr>
              <a:buSzPts val="4800"/>
              <a:buNone/>
              <a:defRPr sz="4800">
                <a:solidFill>
                  <a:schemeClr val="accent6"/>
                </a:solidFill>
              </a:defRPr>
            </a:lvl7pPr>
            <a:lvl8pPr lvl="7" algn="l">
              <a:lnSpc>
                <a:spcPct val="75000"/>
              </a:lnSpc>
              <a:spcBef>
                <a:spcPts val="0"/>
              </a:spcBef>
              <a:spcAft>
                <a:spcPts val="0"/>
              </a:spcAft>
              <a:buClr>
                <a:schemeClr val="accent6"/>
              </a:buClr>
              <a:buSzPts val="4800"/>
              <a:buNone/>
              <a:defRPr sz="4800">
                <a:solidFill>
                  <a:schemeClr val="accent6"/>
                </a:solidFill>
              </a:defRPr>
            </a:lvl8pPr>
            <a:lvl9pPr lvl="8" algn="l">
              <a:lnSpc>
                <a:spcPct val="75000"/>
              </a:lnSpc>
              <a:spcBef>
                <a:spcPts val="0"/>
              </a:spcBef>
              <a:spcAft>
                <a:spcPts val="0"/>
              </a:spcAft>
              <a:buClr>
                <a:schemeClr val="accent6"/>
              </a:buClr>
              <a:buSzPts val="4800"/>
              <a:buNone/>
              <a:defRPr sz="4800">
                <a:solidFill>
                  <a:schemeClr val="accent6"/>
                </a:solidFill>
              </a:defRPr>
            </a:lvl9pPr>
          </a:lstStyle>
          <a:p/>
        </p:txBody>
      </p:sp>
      <p:sp>
        <p:nvSpPr>
          <p:cNvPr id="76" name="Google Shape;76;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16"/>
          <p:cNvSpPr txBox="1"/>
          <p:nvPr>
            <p:ph idx="1" type="subTitle"/>
          </p:nvPr>
        </p:nvSpPr>
        <p:spPr>
          <a:xfrm>
            <a:off x="917050" y="3196425"/>
            <a:ext cx="4714200" cy="451800"/>
          </a:xfrm>
          <a:prstGeom prst="rect">
            <a:avLst/>
          </a:prstGeom>
          <a:noFill/>
          <a:ln>
            <a:noFill/>
          </a:ln>
        </p:spPr>
        <p:txBody>
          <a:bodyPr anchorCtr="0" anchor="t" bIns="91425" lIns="0" spcFirstLastPara="1" rIns="91425" wrap="square" tIns="91425">
            <a:normAutofit/>
          </a:bodyPr>
          <a:lstStyle>
            <a:lvl1pPr lvl="0"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gn="l">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7"/>
          <p:cNvSpPr txBox="1"/>
          <p:nvPr>
            <p:ph type="title"/>
          </p:nvPr>
        </p:nvSpPr>
        <p:spPr>
          <a:xfrm>
            <a:off x="265500" y="1233175"/>
            <a:ext cx="4045200" cy="14823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4200"/>
              <a:buNone/>
              <a:defRPr sz="4200"/>
            </a:lvl1pPr>
            <a:lvl2pPr lvl="1" algn="ctr">
              <a:lnSpc>
                <a:spcPct val="75000"/>
              </a:lnSpc>
              <a:spcBef>
                <a:spcPts val="0"/>
              </a:spcBef>
              <a:spcAft>
                <a:spcPts val="0"/>
              </a:spcAft>
              <a:buSzPts val="4200"/>
              <a:buNone/>
              <a:defRPr sz="4200"/>
            </a:lvl2pPr>
            <a:lvl3pPr lvl="2" algn="ctr">
              <a:lnSpc>
                <a:spcPct val="75000"/>
              </a:lnSpc>
              <a:spcBef>
                <a:spcPts val="0"/>
              </a:spcBef>
              <a:spcAft>
                <a:spcPts val="0"/>
              </a:spcAft>
              <a:buSzPts val="4200"/>
              <a:buNone/>
              <a:defRPr sz="4200"/>
            </a:lvl3pPr>
            <a:lvl4pPr lvl="3" algn="ctr">
              <a:lnSpc>
                <a:spcPct val="75000"/>
              </a:lnSpc>
              <a:spcBef>
                <a:spcPts val="0"/>
              </a:spcBef>
              <a:spcAft>
                <a:spcPts val="0"/>
              </a:spcAft>
              <a:buSzPts val="4200"/>
              <a:buNone/>
              <a:defRPr sz="4200"/>
            </a:lvl4pPr>
            <a:lvl5pPr lvl="4" algn="ctr">
              <a:lnSpc>
                <a:spcPct val="75000"/>
              </a:lnSpc>
              <a:spcBef>
                <a:spcPts val="0"/>
              </a:spcBef>
              <a:spcAft>
                <a:spcPts val="0"/>
              </a:spcAft>
              <a:buSzPts val="4200"/>
              <a:buNone/>
              <a:defRPr sz="4200"/>
            </a:lvl5pPr>
            <a:lvl6pPr lvl="5" algn="ctr">
              <a:lnSpc>
                <a:spcPct val="75000"/>
              </a:lnSpc>
              <a:spcBef>
                <a:spcPts val="0"/>
              </a:spcBef>
              <a:spcAft>
                <a:spcPts val="0"/>
              </a:spcAft>
              <a:buSzPts val="4200"/>
              <a:buNone/>
              <a:defRPr sz="4200"/>
            </a:lvl6pPr>
            <a:lvl7pPr lvl="6" algn="ctr">
              <a:lnSpc>
                <a:spcPct val="75000"/>
              </a:lnSpc>
              <a:spcBef>
                <a:spcPts val="0"/>
              </a:spcBef>
              <a:spcAft>
                <a:spcPts val="0"/>
              </a:spcAft>
              <a:buSzPts val="4200"/>
              <a:buNone/>
              <a:defRPr sz="4200"/>
            </a:lvl7pPr>
            <a:lvl8pPr lvl="7" algn="ctr">
              <a:lnSpc>
                <a:spcPct val="75000"/>
              </a:lnSpc>
              <a:spcBef>
                <a:spcPts val="0"/>
              </a:spcBef>
              <a:spcAft>
                <a:spcPts val="0"/>
              </a:spcAft>
              <a:buSzPts val="4200"/>
              <a:buNone/>
              <a:defRPr sz="4200"/>
            </a:lvl8pPr>
            <a:lvl9pPr lvl="8" algn="ctr">
              <a:lnSpc>
                <a:spcPct val="75000"/>
              </a:lnSpc>
              <a:spcBef>
                <a:spcPts val="0"/>
              </a:spcBef>
              <a:spcAft>
                <a:spcPts val="0"/>
              </a:spcAft>
              <a:buSzPts val="4200"/>
              <a:buNone/>
              <a:defRPr sz="4200"/>
            </a:lvl9pPr>
          </a:lstStyle>
          <a:p/>
        </p:txBody>
      </p:sp>
      <p:sp>
        <p:nvSpPr>
          <p:cNvPr id="81" name="Google Shape;81;p1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2" name="Google Shape;82;p1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83" name="Google Shape;8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sp>
        <p:nvSpPr>
          <p:cNvPr id="85" name="Google Shape;85;p1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400"/>
              <a:buNone/>
              <a:defRPr/>
            </a:lvl1pPr>
          </a:lstStyle>
          <a:p/>
        </p:txBody>
      </p:sp>
      <p:sp>
        <p:nvSpPr>
          <p:cNvPr id="86" name="Google Shape;86;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7" name="Shape 87"/>
        <p:cNvGrpSpPr/>
        <p:nvPr/>
      </p:nvGrpSpPr>
      <p:grpSpPr>
        <a:xfrm>
          <a:off x="0" y="0"/>
          <a:ext cx="0" cy="0"/>
          <a:chOff x="0" y="0"/>
          <a:chExt cx="0" cy="0"/>
        </a:xfrm>
      </p:grpSpPr>
      <p:sp>
        <p:nvSpPr>
          <p:cNvPr id="88" name="Google Shape;88;p19"/>
          <p:cNvSpPr txBox="1"/>
          <p:nvPr>
            <p:ph hasCustomPrompt="1" type="title"/>
          </p:nvPr>
        </p:nvSpPr>
        <p:spPr>
          <a:xfrm>
            <a:off x="311700" y="1106125"/>
            <a:ext cx="8520600" cy="1963500"/>
          </a:xfrm>
          <a:prstGeom prst="rect">
            <a:avLst/>
          </a:prstGeom>
          <a:noFill/>
          <a:ln>
            <a:noFill/>
          </a:ln>
        </p:spPr>
        <p:txBody>
          <a:bodyPr anchorCtr="0" anchor="b" bIns="91425" lIns="0" spcFirstLastPara="1" rIns="0" wrap="square" tIns="91425">
            <a:normAutofit/>
          </a:bodyPr>
          <a:lstStyle>
            <a:lvl1pPr lvl="0" algn="ctr">
              <a:lnSpc>
                <a:spcPct val="75000"/>
              </a:lnSpc>
              <a:spcBef>
                <a:spcPts val="0"/>
              </a:spcBef>
              <a:spcAft>
                <a:spcPts val="0"/>
              </a:spcAft>
              <a:buSzPts val="12000"/>
              <a:buNone/>
              <a:defRPr sz="12000"/>
            </a:lvl1pPr>
            <a:lvl2pPr lvl="1" algn="ctr">
              <a:lnSpc>
                <a:spcPct val="75000"/>
              </a:lnSpc>
              <a:spcBef>
                <a:spcPts val="0"/>
              </a:spcBef>
              <a:spcAft>
                <a:spcPts val="0"/>
              </a:spcAft>
              <a:buSzPts val="12000"/>
              <a:buNone/>
              <a:defRPr sz="12000"/>
            </a:lvl2pPr>
            <a:lvl3pPr lvl="2" algn="ctr">
              <a:lnSpc>
                <a:spcPct val="75000"/>
              </a:lnSpc>
              <a:spcBef>
                <a:spcPts val="0"/>
              </a:spcBef>
              <a:spcAft>
                <a:spcPts val="0"/>
              </a:spcAft>
              <a:buSzPts val="12000"/>
              <a:buNone/>
              <a:defRPr sz="12000"/>
            </a:lvl3pPr>
            <a:lvl4pPr lvl="3" algn="ctr">
              <a:lnSpc>
                <a:spcPct val="75000"/>
              </a:lnSpc>
              <a:spcBef>
                <a:spcPts val="0"/>
              </a:spcBef>
              <a:spcAft>
                <a:spcPts val="0"/>
              </a:spcAft>
              <a:buSzPts val="12000"/>
              <a:buNone/>
              <a:defRPr sz="12000"/>
            </a:lvl4pPr>
            <a:lvl5pPr lvl="4" algn="ctr">
              <a:lnSpc>
                <a:spcPct val="75000"/>
              </a:lnSpc>
              <a:spcBef>
                <a:spcPts val="0"/>
              </a:spcBef>
              <a:spcAft>
                <a:spcPts val="0"/>
              </a:spcAft>
              <a:buSzPts val="12000"/>
              <a:buNone/>
              <a:defRPr sz="12000"/>
            </a:lvl5pPr>
            <a:lvl6pPr lvl="5" algn="ctr">
              <a:lnSpc>
                <a:spcPct val="75000"/>
              </a:lnSpc>
              <a:spcBef>
                <a:spcPts val="0"/>
              </a:spcBef>
              <a:spcAft>
                <a:spcPts val="0"/>
              </a:spcAft>
              <a:buSzPts val="12000"/>
              <a:buNone/>
              <a:defRPr sz="12000"/>
            </a:lvl6pPr>
            <a:lvl7pPr lvl="6" algn="ctr">
              <a:lnSpc>
                <a:spcPct val="75000"/>
              </a:lnSpc>
              <a:spcBef>
                <a:spcPts val="0"/>
              </a:spcBef>
              <a:spcAft>
                <a:spcPts val="0"/>
              </a:spcAft>
              <a:buSzPts val="12000"/>
              <a:buNone/>
              <a:defRPr sz="12000"/>
            </a:lvl7pPr>
            <a:lvl8pPr lvl="7" algn="ctr">
              <a:lnSpc>
                <a:spcPct val="75000"/>
              </a:lnSpc>
              <a:spcBef>
                <a:spcPts val="0"/>
              </a:spcBef>
              <a:spcAft>
                <a:spcPts val="0"/>
              </a:spcAft>
              <a:buSzPts val="12000"/>
              <a:buNone/>
              <a:defRPr sz="12000"/>
            </a:lvl8pPr>
            <a:lvl9pPr lvl="8" algn="ctr">
              <a:lnSpc>
                <a:spcPct val="75000"/>
              </a:lnSpc>
              <a:spcBef>
                <a:spcPts val="0"/>
              </a:spcBef>
              <a:spcAft>
                <a:spcPts val="0"/>
              </a:spcAft>
              <a:buSzPts val="12000"/>
              <a:buNone/>
              <a:defRPr sz="12000"/>
            </a:lvl9pPr>
          </a:lstStyle>
          <a:p>
            <a:r>
              <a:t>xx%</a:t>
            </a:r>
          </a:p>
        </p:txBody>
      </p:sp>
      <p:sp>
        <p:nvSpPr>
          <p:cNvPr id="89" name="Google Shape;89;p1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17500" lvl="0" marL="457200" algn="ctr">
              <a:lnSpc>
                <a:spcPct val="100000"/>
              </a:lnSpc>
              <a:spcBef>
                <a:spcPts val="0"/>
              </a:spcBef>
              <a:spcAft>
                <a:spcPts val="0"/>
              </a:spcAft>
              <a:buSzPts val="1400"/>
              <a:buChar char="•"/>
              <a:defRPr/>
            </a:lvl1pPr>
            <a:lvl2pPr indent="-317500" lvl="1" marL="914400" algn="ctr">
              <a:lnSpc>
                <a:spcPct val="100000"/>
              </a:lnSpc>
              <a:spcBef>
                <a:spcPts val="800"/>
              </a:spcBef>
              <a:spcAft>
                <a:spcPts val="0"/>
              </a:spcAft>
              <a:buSzPts val="1400"/>
              <a:buChar char="•"/>
              <a:defRPr/>
            </a:lvl2pPr>
            <a:lvl3pPr indent="-317500" lvl="2" marL="1371600" algn="ctr">
              <a:lnSpc>
                <a:spcPct val="100000"/>
              </a:lnSpc>
              <a:spcBef>
                <a:spcPts val="800"/>
              </a:spcBef>
              <a:spcAft>
                <a:spcPts val="0"/>
              </a:spcAft>
              <a:buSzPts val="1400"/>
              <a:buChar char="•"/>
              <a:defRPr/>
            </a:lvl3pPr>
            <a:lvl4pPr indent="-317500" lvl="3" marL="1828800" algn="ctr">
              <a:lnSpc>
                <a:spcPct val="100000"/>
              </a:lnSpc>
              <a:spcBef>
                <a:spcPts val="800"/>
              </a:spcBef>
              <a:spcAft>
                <a:spcPts val="0"/>
              </a:spcAft>
              <a:buSzPts val="1400"/>
              <a:buChar char="•"/>
              <a:defRPr/>
            </a:lvl4pPr>
            <a:lvl5pPr indent="-317500" lvl="4" marL="2286000" algn="ctr">
              <a:lnSpc>
                <a:spcPct val="100000"/>
              </a:lnSpc>
              <a:spcBef>
                <a:spcPts val="800"/>
              </a:spcBef>
              <a:spcAft>
                <a:spcPts val="0"/>
              </a:spcAft>
              <a:buSzPts val="1400"/>
              <a:buChar char="•"/>
              <a:defRPr/>
            </a:lvl5pPr>
            <a:lvl6pPr indent="-317500" lvl="5" marL="2743200" algn="ctr">
              <a:lnSpc>
                <a:spcPct val="100000"/>
              </a:lnSpc>
              <a:spcBef>
                <a:spcPts val="800"/>
              </a:spcBef>
              <a:spcAft>
                <a:spcPts val="0"/>
              </a:spcAft>
              <a:buSzPts val="1400"/>
              <a:buChar char="•"/>
              <a:defRPr/>
            </a:lvl6pPr>
            <a:lvl7pPr indent="-317500" lvl="6" marL="3200400" algn="ctr">
              <a:lnSpc>
                <a:spcPct val="100000"/>
              </a:lnSpc>
              <a:spcBef>
                <a:spcPts val="800"/>
              </a:spcBef>
              <a:spcAft>
                <a:spcPts val="0"/>
              </a:spcAft>
              <a:buSzPts val="1400"/>
              <a:buChar char="•"/>
              <a:defRPr/>
            </a:lvl7pPr>
            <a:lvl8pPr indent="-317500" lvl="7" marL="3657600" algn="ctr">
              <a:lnSpc>
                <a:spcPct val="100000"/>
              </a:lnSpc>
              <a:spcBef>
                <a:spcPts val="800"/>
              </a:spcBef>
              <a:spcAft>
                <a:spcPts val="0"/>
              </a:spcAft>
              <a:buSzPts val="1400"/>
              <a:buChar char="•"/>
              <a:defRPr/>
            </a:lvl8pPr>
            <a:lvl9pPr indent="-317500" lvl="8" marL="4114800" algn="ctr">
              <a:lnSpc>
                <a:spcPct val="100000"/>
              </a:lnSpc>
              <a:spcBef>
                <a:spcPts val="800"/>
              </a:spcBef>
              <a:spcAft>
                <a:spcPts val="800"/>
              </a:spcAft>
              <a:buSzPts val="1400"/>
              <a:buChar char="•"/>
              <a:defRPr/>
            </a:lvl9pPr>
          </a:lstStyle>
          <a:p/>
        </p:txBody>
      </p:sp>
      <p:sp>
        <p:nvSpPr>
          <p:cNvPr id="90" name="Google Shape;90;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
        <p:nvSpPr>
          <p:cNvPr id="92" name="Google Shape;92;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sp>
        <p:nvSpPr>
          <p:cNvPr id="15" name="Google Shape;15;p3"/>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93" name="Shape 93"/>
        <p:cNvGrpSpPr/>
        <p:nvPr/>
      </p:nvGrpSpPr>
      <p:grpSpPr>
        <a:xfrm>
          <a:off x="0" y="0"/>
          <a:ext cx="0" cy="0"/>
          <a:chOff x="0" y="0"/>
          <a:chExt cx="0" cy="0"/>
        </a:xfrm>
      </p:grpSpPr>
      <p:sp>
        <p:nvSpPr>
          <p:cNvPr id="94" name="Google Shape;94;p21"/>
          <p:cNvSpPr txBox="1"/>
          <p:nvPr>
            <p:ph idx="1" type="body"/>
          </p:nvPr>
        </p:nvSpPr>
        <p:spPr>
          <a:xfrm>
            <a:off x="457200" y="1293450"/>
            <a:ext cx="8229600" cy="3275700"/>
          </a:xfrm>
          <a:prstGeom prst="rect">
            <a:avLst/>
          </a:prstGeom>
          <a:noFill/>
          <a:ln>
            <a:noFill/>
          </a:ln>
        </p:spPr>
        <p:txBody>
          <a:bodyPr anchorCtr="0" anchor="t" bIns="91425" lIns="91425" spcFirstLastPara="1" rIns="91425" wrap="square" tIns="91425">
            <a:normAutofit/>
          </a:bodyPr>
          <a:lstStyle>
            <a:lvl1pPr indent="-330200" lvl="0" marL="457200" algn="l">
              <a:lnSpc>
                <a:spcPct val="100000"/>
              </a:lnSpc>
              <a:spcBef>
                <a:spcPts val="0"/>
              </a:spcBef>
              <a:spcAft>
                <a:spcPts val="0"/>
              </a:spcAft>
              <a:buClr>
                <a:schemeClr val="dk1"/>
              </a:buClr>
              <a:buSzPts val="1600"/>
              <a:buChar char="•"/>
              <a:defRPr sz="1600">
                <a:solidFill>
                  <a:schemeClr val="dk1"/>
                </a:solidFill>
              </a:defRPr>
            </a:lvl1pPr>
            <a:lvl2pPr indent="-330200" lvl="1" marL="914400" algn="l">
              <a:lnSpc>
                <a:spcPct val="100000"/>
              </a:lnSpc>
              <a:spcBef>
                <a:spcPts val="1000"/>
              </a:spcBef>
              <a:spcAft>
                <a:spcPts val="0"/>
              </a:spcAft>
              <a:buClr>
                <a:schemeClr val="dk1"/>
              </a:buClr>
              <a:buSzPts val="1600"/>
              <a:buChar char="•"/>
              <a:defRPr sz="1600">
                <a:solidFill>
                  <a:schemeClr val="dk1"/>
                </a:solidFill>
              </a:defRPr>
            </a:lvl2pPr>
            <a:lvl3pPr indent="-330200" lvl="2" marL="1371600" algn="l">
              <a:lnSpc>
                <a:spcPct val="100000"/>
              </a:lnSpc>
              <a:spcBef>
                <a:spcPts val="1000"/>
              </a:spcBef>
              <a:spcAft>
                <a:spcPts val="0"/>
              </a:spcAft>
              <a:buClr>
                <a:schemeClr val="dk1"/>
              </a:buClr>
              <a:buSzPts val="1600"/>
              <a:buChar char="•"/>
              <a:defRPr sz="1600">
                <a:solidFill>
                  <a:schemeClr val="dk1"/>
                </a:solidFill>
              </a:defRPr>
            </a:lvl3pPr>
            <a:lvl4pPr indent="-330200" lvl="3" marL="1828800" algn="l">
              <a:lnSpc>
                <a:spcPct val="100000"/>
              </a:lnSpc>
              <a:spcBef>
                <a:spcPts val="1000"/>
              </a:spcBef>
              <a:spcAft>
                <a:spcPts val="0"/>
              </a:spcAft>
              <a:buClr>
                <a:schemeClr val="dk1"/>
              </a:buClr>
              <a:buSzPts val="1600"/>
              <a:buChar char="•"/>
              <a:defRPr sz="1600">
                <a:solidFill>
                  <a:schemeClr val="dk1"/>
                </a:solidFill>
              </a:defRPr>
            </a:lvl4pPr>
            <a:lvl5pPr indent="-330200" lvl="4" marL="2286000" algn="l">
              <a:lnSpc>
                <a:spcPct val="100000"/>
              </a:lnSpc>
              <a:spcBef>
                <a:spcPts val="1000"/>
              </a:spcBef>
              <a:spcAft>
                <a:spcPts val="0"/>
              </a:spcAft>
              <a:buClr>
                <a:schemeClr val="dk1"/>
              </a:buClr>
              <a:buSzPts val="1600"/>
              <a:buChar char="•"/>
              <a:defRPr sz="1600">
                <a:solidFill>
                  <a:schemeClr val="dk1"/>
                </a:solidFill>
              </a:defRPr>
            </a:lvl5pPr>
            <a:lvl6pPr indent="-330200" lvl="5" marL="2743200" algn="l">
              <a:lnSpc>
                <a:spcPct val="100000"/>
              </a:lnSpc>
              <a:spcBef>
                <a:spcPts val="1000"/>
              </a:spcBef>
              <a:spcAft>
                <a:spcPts val="0"/>
              </a:spcAft>
              <a:buClr>
                <a:schemeClr val="dk1"/>
              </a:buClr>
              <a:buSzPts val="1600"/>
              <a:buChar char="•"/>
              <a:defRPr sz="1600">
                <a:solidFill>
                  <a:schemeClr val="dk1"/>
                </a:solidFill>
              </a:defRPr>
            </a:lvl6pPr>
            <a:lvl7pPr indent="-330200" lvl="6" marL="3200400" algn="l">
              <a:lnSpc>
                <a:spcPct val="100000"/>
              </a:lnSpc>
              <a:spcBef>
                <a:spcPts val="1000"/>
              </a:spcBef>
              <a:spcAft>
                <a:spcPts val="0"/>
              </a:spcAft>
              <a:buClr>
                <a:schemeClr val="dk1"/>
              </a:buClr>
              <a:buSzPts val="1600"/>
              <a:buChar char="•"/>
              <a:defRPr sz="1600">
                <a:solidFill>
                  <a:schemeClr val="dk1"/>
                </a:solidFill>
              </a:defRPr>
            </a:lvl7pPr>
            <a:lvl8pPr indent="-330200" lvl="7" marL="3657600" algn="l">
              <a:lnSpc>
                <a:spcPct val="100000"/>
              </a:lnSpc>
              <a:spcBef>
                <a:spcPts val="1000"/>
              </a:spcBef>
              <a:spcAft>
                <a:spcPts val="0"/>
              </a:spcAft>
              <a:buClr>
                <a:schemeClr val="dk1"/>
              </a:buClr>
              <a:buSzPts val="1600"/>
              <a:buChar char="•"/>
              <a:defRPr sz="1600">
                <a:solidFill>
                  <a:schemeClr val="dk1"/>
                </a:solidFill>
              </a:defRPr>
            </a:lvl8pPr>
            <a:lvl9pPr indent="-330200" lvl="8" marL="4114800" algn="l">
              <a:lnSpc>
                <a:spcPct val="100000"/>
              </a:lnSpc>
              <a:spcBef>
                <a:spcPts val="1000"/>
              </a:spcBef>
              <a:spcAft>
                <a:spcPts val="1000"/>
              </a:spcAft>
              <a:buClr>
                <a:schemeClr val="dk1"/>
              </a:buClr>
              <a:buSzPts val="1600"/>
              <a:buChar char="•"/>
              <a:defRPr sz="1600">
                <a:solidFill>
                  <a:schemeClr val="dk1"/>
                </a:solidFill>
              </a:defRPr>
            </a:lvl9pPr>
          </a:lstStyle>
          <a:p/>
        </p:txBody>
      </p:sp>
      <p:sp>
        <p:nvSpPr>
          <p:cNvPr id="95" name="Google Shape;95;p21"/>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96" name="Shape 96"/>
        <p:cNvGrpSpPr/>
        <p:nvPr/>
      </p:nvGrpSpPr>
      <p:grpSpPr>
        <a:xfrm>
          <a:off x="0" y="0"/>
          <a:ext cx="0" cy="0"/>
          <a:chOff x="0" y="0"/>
          <a:chExt cx="0" cy="0"/>
        </a:xfrm>
      </p:grpSpPr>
      <p:sp>
        <p:nvSpPr>
          <p:cNvPr id="97" name="Google Shape;97;p22"/>
          <p:cNvSpPr txBox="1"/>
          <p:nvPr>
            <p:ph type="title"/>
          </p:nvPr>
        </p:nvSpPr>
        <p:spPr>
          <a:xfrm>
            <a:off x="457200" y="445025"/>
            <a:ext cx="8229600" cy="572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1pPr>
            <a:lvl2pPr lvl="1"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2pPr>
            <a:lvl3pPr lvl="2"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3pPr>
            <a:lvl4pPr lvl="3"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4pPr>
            <a:lvl5pPr lvl="4"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5pPr>
            <a:lvl6pPr lvl="5"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6pPr>
            <a:lvl7pPr lvl="6"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7pPr>
            <a:lvl8pPr lvl="7"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8pPr>
            <a:lvl9pPr lvl="8" algn="l">
              <a:lnSpc>
                <a:spcPct val="75000"/>
              </a:lnSpc>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98" name="Google Shape;98;p22"/>
          <p:cNvSpPr txBox="1"/>
          <p:nvPr>
            <p:ph idx="1" type="subTitle"/>
          </p:nvPr>
        </p:nvSpPr>
        <p:spPr>
          <a:xfrm>
            <a:off x="457200" y="1142050"/>
            <a:ext cx="5519400" cy="4416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gn="l">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gn="l">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99" name="Shape 99"/>
        <p:cNvGrpSpPr/>
        <p:nvPr/>
      </p:nvGrpSpPr>
      <p:grpSpPr>
        <a:xfrm>
          <a:off x="0" y="0"/>
          <a:ext cx="0" cy="0"/>
          <a:chOff x="0" y="0"/>
          <a:chExt cx="0" cy="0"/>
        </a:xfrm>
      </p:grpSpPr>
      <p:sp>
        <p:nvSpPr>
          <p:cNvPr id="100" name="Google Shape;100;p23"/>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01" name="Google Shape;101;p23"/>
          <p:cNvSpPr txBox="1"/>
          <p:nvPr>
            <p:ph idx="2" type="subTitle"/>
          </p:nvPr>
        </p:nvSpPr>
        <p:spPr>
          <a:xfrm>
            <a:off x="4572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102" name="Google Shape;102;p23"/>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03" name="Google Shape;103;p23"/>
          <p:cNvSpPr txBox="1"/>
          <p:nvPr>
            <p:ph idx="4" type="subTitle"/>
          </p:nvPr>
        </p:nvSpPr>
        <p:spPr>
          <a:xfrm>
            <a:off x="326895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104" name="Google Shape;104;p23"/>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lgn="l">
              <a:lnSpc>
                <a:spcPct val="100000"/>
              </a:lnSpc>
              <a:spcBef>
                <a:spcPts val="0"/>
              </a:spcBef>
              <a:spcAft>
                <a:spcPts val="0"/>
              </a:spcAft>
              <a:buClr>
                <a:schemeClr val="dk1"/>
              </a:buClr>
              <a:buSzPts val="1200"/>
              <a:buChar char="•"/>
              <a:defRPr sz="1200">
                <a:solidFill>
                  <a:schemeClr val="dk1"/>
                </a:solidFill>
              </a:defRPr>
            </a:lvl1pPr>
            <a:lvl2pPr indent="-304800" lvl="1" marL="914400" algn="l">
              <a:lnSpc>
                <a:spcPct val="100000"/>
              </a:lnSpc>
              <a:spcBef>
                <a:spcPts val="1000"/>
              </a:spcBef>
              <a:spcAft>
                <a:spcPts val="0"/>
              </a:spcAft>
              <a:buClr>
                <a:schemeClr val="dk1"/>
              </a:buClr>
              <a:buSzPts val="1200"/>
              <a:buChar char="•"/>
              <a:defRPr sz="1200">
                <a:solidFill>
                  <a:schemeClr val="dk1"/>
                </a:solidFill>
              </a:defRPr>
            </a:lvl2pPr>
            <a:lvl3pPr indent="-304800" lvl="2" marL="1371600" algn="l">
              <a:lnSpc>
                <a:spcPct val="100000"/>
              </a:lnSpc>
              <a:spcBef>
                <a:spcPts val="1000"/>
              </a:spcBef>
              <a:spcAft>
                <a:spcPts val="0"/>
              </a:spcAft>
              <a:buClr>
                <a:schemeClr val="dk1"/>
              </a:buClr>
              <a:buSzPts val="1200"/>
              <a:buChar char="•"/>
              <a:defRPr sz="1200">
                <a:solidFill>
                  <a:schemeClr val="dk1"/>
                </a:solidFill>
              </a:defRPr>
            </a:lvl3pPr>
            <a:lvl4pPr indent="-304800" lvl="3" marL="1828800" algn="l">
              <a:lnSpc>
                <a:spcPct val="100000"/>
              </a:lnSpc>
              <a:spcBef>
                <a:spcPts val="1000"/>
              </a:spcBef>
              <a:spcAft>
                <a:spcPts val="0"/>
              </a:spcAft>
              <a:buClr>
                <a:schemeClr val="dk1"/>
              </a:buClr>
              <a:buSzPts val="1200"/>
              <a:buChar char="•"/>
              <a:defRPr sz="1200">
                <a:solidFill>
                  <a:schemeClr val="dk1"/>
                </a:solidFill>
              </a:defRPr>
            </a:lvl4pPr>
            <a:lvl5pPr indent="-304800" lvl="4" marL="2286000" algn="l">
              <a:lnSpc>
                <a:spcPct val="100000"/>
              </a:lnSpc>
              <a:spcBef>
                <a:spcPts val="1000"/>
              </a:spcBef>
              <a:spcAft>
                <a:spcPts val="0"/>
              </a:spcAft>
              <a:buClr>
                <a:schemeClr val="dk1"/>
              </a:buClr>
              <a:buSzPts val="1200"/>
              <a:buChar char="•"/>
              <a:defRPr sz="1200">
                <a:solidFill>
                  <a:schemeClr val="dk1"/>
                </a:solidFill>
              </a:defRPr>
            </a:lvl5pPr>
            <a:lvl6pPr indent="-304800" lvl="5" marL="2743200" algn="l">
              <a:lnSpc>
                <a:spcPct val="100000"/>
              </a:lnSpc>
              <a:spcBef>
                <a:spcPts val="1000"/>
              </a:spcBef>
              <a:spcAft>
                <a:spcPts val="0"/>
              </a:spcAft>
              <a:buClr>
                <a:schemeClr val="dk1"/>
              </a:buClr>
              <a:buSzPts val="1200"/>
              <a:buChar char="•"/>
              <a:defRPr sz="1200">
                <a:solidFill>
                  <a:schemeClr val="dk1"/>
                </a:solidFill>
              </a:defRPr>
            </a:lvl6pPr>
            <a:lvl7pPr indent="-304800" lvl="6" marL="3200400" algn="l">
              <a:lnSpc>
                <a:spcPct val="100000"/>
              </a:lnSpc>
              <a:spcBef>
                <a:spcPts val="1000"/>
              </a:spcBef>
              <a:spcAft>
                <a:spcPts val="0"/>
              </a:spcAft>
              <a:buClr>
                <a:schemeClr val="dk1"/>
              </a:buClr>
              <a:buSzPts val="1200"/>
              <a:buChar char="•"/>
              <a:defRPr sz="1200">
                <a:solidFill>
                  <a:schemeClr val="dk1"/>
                </a:solidFill>
              </a:defRPr>
            </a:lvl7pPr>
            <a:lvl8pPr indent="-304800" lvl="7" marL="3657600" algn="l">
              <a:lnSpc>
                <a:spcPct val="100000"/>
              </a:lnSpc>
              <a:spcBef>
                <a:spcPts val="1000"/>
              </a:spcBef>
              <a:spcAft>
                <a:spcPts val="0"/>
              </a:spcAft>
              <a:buClr>
                <a:schemeClr val="dk1"/>
              </a:buClr>
              <a:buSzPts val="1200"/>
              <a:buChar char="•"/>
              <a:defRPr sz="1200">
                <a:solidFill>
                  <a:schemeClr val="dk1"/>
                </a:solidFill>
              </a:defRPr>
            </a:lvl8pPr>
            <a:lvl9pPr indent="-304800" lvl="8" marL="4114800" algn="l">
              <a:lnSpc>
                <a:spcPct val="100000"/>
              </a:lnSpc>
              <a:spcBef>
                <a:spcPts val="1000"/>
              </a:spcBef>
              <a:spcAft>
                <a:spcPts val="1000"/>
              </a:spcAft>
              <a:buClr>
                <a:schemeClr val="dk1"/>
              </a:buClr>
              <a:buSzPts val="1200"/>
              <a:buChar char="•"/>
              <a:defRPr sz="1200">
                <a:solidFill>
                  <a:schemeClr val="dk1"/>
                </a:solidFill>
              </a:defRPr>
            </a:lvl9pPr>
          </a:lstStyle>
          <a:p/>
        </p:txBody>
      </p:sp>
      <p:sp>
        <p:nvSpPr>
          <p:cNvPr id="105" name="Google Shape;105;p23"/>
          <p:cNvSpPr txBox="1"/>
          <p:nvPr>
            <p:ph idx="6" type="subTitle"/>
          </p:nvPr>
        </p:nvSpPr>
        <p:spPr>
          <a:xfrm>
            <a:off x="6080700" y="1477250"/>
            <a:ext cx="2606100" cy="531300"/>
          </a:xfrm>
          <a:prstGeom prst="rect">
            <a:avLst/>
          </a:prstGeom>
          <a:noFill/>
          <a:ln>
            <a:noFill/>
          </a:ln>
        </p:spPr>
        <p:txBody>
          <a:bodyPr anchorCtr="0" anchor="t" bIns="91425" lIns="137150" spcFirstLastPara="1" rIns="137150" wrap="square" tIns="182875">
            <a:normAutofit/>
          </a:bodyPr>
          <a:lstStyle>
            <a:lvl1pPr lvl="0" marR="0" algn="l">
              <a:lnSpc>
                <a:spcPct val="105000"/>
              </a:lnSpc>
              <a:spcBef>
                <a:spcPts val="0"/>
              </a:spcBef>
              <a:spcAft>
                <a:spcPts val="0"/>
              </a:spcAft>
              <a:buSzPts val="1400"/>
              <a:buNone/>
              <a:defRPr sz="1600">
                <a:solidFill>
                  <a:schemeClr val="accent1"/>
                </a:solidFill>
              </a:defRPr>
            </a:lvl1pPr>
            <a:lvl2pPr lvl="1" algn="l">
              <a:lnSpc>
                <a:spcPct val="100000"/>
              </a:lnSpc>
              <a:spcBef>
                <a:spcPts val="1000"/>
              </a:spcBef>
              <a:spcAft>
                <a:spcPts val="0"/>
              </a:spcAft>
              <a:buSzPts val="1400"/>
              <a:buNone/>
              <a:defRPr/>
            </a:lvl2pPr>
            <a:lvl3pPr lvl="2" algn="l">
              <a:lnSpc>
                <a:spcPct val="100000"/>
              </a:lnSpc>
              <a:spcBef>
                <a:spcPts val="800"/>
              </a:spcBef>
              <a:spcAft>
                <a:spcPts val="0"/>
              </a:spcAft>
              <a:buSzPts val="1400"/>
              <a:buNone/>
              <a:defRPr/>
            </a:lvl3pPr>
            <a:lvl4pPr lvl="3" algn="l">
              <a:lnSpc>
                <a:spcPct val="100000"/>
              </a:lnSpc>
              <a:spcBef>
                <a:spcPts val="800"/>
              </a:spcBef>
              <a:spcAft>
                <a:spcPts val="0"/>
              </a:spcAft>
              <a:buSzPts val="1400"/>
              <a:buNone/>
              <a:defRPr/>
            </a:lvl4pPr>
            <a:lvl5pPr lvl="4" algn="l">
              <a:lnSpc>
                <a:spcPct val="100000"/>
              </a:lnSpc>
              <a:spcBef>
                <a:spcPts val="800"/>
              </a:spcBef>
              <a:spcAft>
                <a:spcPts val="0"/>
              </a:spcAft>
              <a:buSzPts val="1400"/>
              <a:buNone/>
              <a:defRPr/>
            </a:lvl5pPr>
            <a:lvl6pPr lvl="5" algn="l">
              <a:lnSpc>
                <a:spcPct val="100000"/>
              </a:lnSpc>
              <a:spcBef>
                <a:spcPts val="800"/>
              </a:spcBef>
              <a:spcAft>
                <a:spcPts val="0"/>
              </a:spcAft>
              <a:buSzPts val="1400"/>
              <a:buNone/>
              <a:defRPr/>
            </a:lvl6pPr>
            <a:lvl7pPr lvl="6" algn="l">
              <a:lnSpc>
                <a:spcPct val="100000"/>
              </a:lnSpc>
              <a:spcBef>
                <a:spcPts val="800"/>
              </a:spcBef>
              <a:spcAft>
                <a:spcPts val="0"/>
              </a:spcAft>
              <a:buSzPts val="1400"/>
              <a:buNone/>
              <a:defRPr/>
            </a:lvl7pPr>
            <a:lvl8pPr lvl="7" algn="l">
              <a:lnSpc>
                <a:spcPct val="100000"/>
              </a:lnSpc>
              <a:spcBef>
                <a:spcPts val="800"/>
              </a:spcBef>
              <a:spcAft>
                <a:spcPts val="0"/>
              </a:spcAft>
              <a:buSzPts val="1400"/>
              <a:buNone/>
              <a:defRPr/>
            </a:lvl8pPr>
            <a:lvl9pPr lvl="8" algn="l">
              <a:lnSpc>
                <a:spcPct val="100000"/>
              </a:lnSpc>
              <a:spcBef>
                <a:spcPts val="800"/>
              </a:spcBef>
              <a:spcAft>
                <a:spcPts val="800"/>
              </a:spcAft>
              <a:buSzPts val="1400"/>
              <a:buNone/>
              <a:defRPr/>
            </a:lvl9pPr>
          </a:lstStyle>
          <a:p/>
        </p:txBody>
      </p:sp>
      <p:sp>
        <p:nvSpPr>
          <p:cNvPr id="106" name="Google Shape;106;p23"/>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1" name="Shape 111"/>
        <p:cNvGrpSpPr/>
        <p:nvPr/>
      </p:nvGrpSpPr>
      <p:grpSpPr>
        <a:xfrm>
          <a:off x="0" y="0"/>
          <a:ext cx="0" cy="0"/>
          <a:chOff x="0" y="0"/>
          <a:chExt cx="0" cy="0"/>
        </a:xfrm>
      </p:grpSpPr>
      <p:sp>
        <p:nvSpPr>
          <p:cNvPr id="112" name="Google Shape;112;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3" name="Google Shape;113;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4" name="Google Shape;11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5" name="Shape 115"/>
        <p:cNvGrpSpPr/>
        <p:nvPr/>
      </p:nvGrpSpPr>
      <p:grpSpPr>
        <a:xfrm>
          <a:off x="0" y="0"/>
          <a:ext cx="0" cy="0"/>
          <a:chOff x="0" y="0"/>
          <a:chExt cx="0" cy="0"/>
        </a:xfrm>
      </p:grpSpPr>
      <p:sp>
        <p:nvSpPr>
          <p:cNvPr id="116" name="Google Shape;116;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7" name="Google Shape;11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8" name="Shape 118"/>
        <p:cNvGrpSpPr/>
        <p:nvPr/>
      </p:nvGrpSpPr>
      <p:grpSpPr>
        <a:xfrm>
          <a:off x="0" y="0"/>
          <a:ext cx="0" cy="0"/>
          <a:chOff x="0" y="0"/>
          <a:chExt cx="0" cy="0"/>
        </a:xfrm>
      </p:grpSpPr>
      <p:sp>
        <p:nvSpPr>
          <p:cNvPr id="119" name="Google Shape;119;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0" name="Google Shape;120;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21" name="Google Shape;121;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4" name="Google Shape;124;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25" name="Google Shape;125;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26" name="Google Shape;12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7" name="Shape 127"/>
        <p:cNvGrpSpPr/>
        <p:nvPr/>
      </p:nvGrpSpPr>
      <p:grpSpPr>
        <a:xfrm>
          <a:off x="0" y="0"/>
          <a:ext cx="0" cy="0"/>
          <a:chOff x="0" y="0"/>
          <a:chExt cx="0" cy="0"/>
        </a:xfrm>
      </p:grpSpPr>
      <p:sp>
        <p:nvSpPr>
          <p:cNvPr id="128" name="Google Shape;128;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9" name="Google Shape;12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0" name="Shape 130"/>
        <p:cNvGrpSpPr/>
        <p:nvPr/>
      </p:nvGrpSpPr>
      <p:grpSpPr>
        <a:xfrm>
          <a:off x="0" y="0"/>
          <a:ext cx="0" cy="0"/>
          <a:chOff x="0" y="0"/>
          <a:chExt cx="0" cy="0"/>
        </a:xfrm>
      </p:grpSpPr>
      <p:sp>
        <p:nvSpPr>
          <p:cNvPr id="131" name="Google Shape;131;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2" name="Google Shape;132;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33" name="Google Shape;13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sp>
        <p:nvSpPr>
          <p:cNvPr id="135" name="Google Shape;135;p3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36" name="Google Shape;136;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17" name="Shape 17"/>
        <p:cNvGrpSpPr/>
        <p:nvPr/>
      </p:nvGrpSpPr>
      <p:grpSpPr>
        <a:xfrm>
          <a:off x="0" y="0"/>
          <a:ext cx="0" cy="0"/>
          <a:chOff x="0" y="0"/>
          <a:chExt cx="0" cy="0"/>
        </a:xfrm>
      </p:grpSpPr>
      <p:sp>
        <p:nvSpPr>
          <p:cNvPr id="18" name="Google Shape;18;p4"/>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1400"/>
              <a:buNone/>
              <a:defRPr sz="800"/>
            </a:lvl1pPr>
            <a:lvl2pPr lvl="1" algn="l">
              <a:lnSpc>
                <a:spcPct val="100000"/>
              </a:lnSpc>
              <a:spcBef>
                <a:spcPts val="0"/>
              </a:spcBef>
              <a:spcAft>
                <a:spcPts val="0"/>
              </a:spcAft>
              <a:buClr>
                <a:schemeClr val="dk1"/>
              </a:buClr>
              <a:buSzPts val="1400"/>
              <a:buNone/>
              <a:defRPr/>
            </a:lvl2pPr>
            <a:lvl3pPr lvl="2" algn="l">
              <a:lnSpc>
                <a:spcPct val="100000"/>
              </a:lnSpc>
              <a:spcBef>
                <a:spcPts val="0"/>
              </a:spcBef>
              <a:spcAft>
                <a:spcPts val="0"/>
              </a:spcAft>
              <a:buClr>
                <a:schemeClr val="dk1"/>
              </a:buClr>
              <a:buSzPts val="1400"/>
              <a:buNone/>
              <a:defRPr/>
            </a:lvl3pPr>
            <a:lvl4pPr lvl="3" algn="l">
              <a:lnSpc>
                <a:spcPct val="100000"/>
              </a:lnSpc>
              <a:spcBef>
                <a:spcPts val="0"/>
              </a:spcBef>
              <a:spcAft>
                <a:spcPts val="0"/>
              </a:spcAft>
              <a:buClr>
                <a:schemeClr val="dk1"/>
              </a:buClr>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Clr>
                <a:schemeClr val="dk1"/>
              </a:buClr>
              <a:buSzPts val="2800"/>
              <a:buNone/>
              <a:defRPr>
                <a:solidFill>
                  <a:schemeClr val="dk1"/>
                </a:solidFill>
              </a:defRPr>
            </a:lvl1pPr>
            <a:lvl2pPr lvl="1" algn="l">
              <a:lnSpc>
                <a:spcPct val="75000"/>
              </a:lnSpc>
              <a:spcBef>
                <a:spcPts val="0"/>
              </a:spcBef>
              <a:spcAft>
                <a:spcPts val="0"/>
              </a:spcAft>
              <a:buClr>
                <a:schemeClr val="dk1"/>
              </a:buClr>
              <a:buSzPts val="2800"/>
              <a:buNone/>
              <a:defRPr>
                <a:solidFill>
                  <a:schemeClr val="dk1"/>
                </a:solidFill>
              </a:defRPr>
            </a:lvl2pPr>
            <a:lvl3pPr lvl="2" algn="l">
              <a:lnSpc>
                <a:spcPct val="75000"/>
              </a:lnSpc>
              <a:spcBef>
                <a:spcPts val="0"/>
              </a:spcBef>
              <a:spcAft>
                <a:spcPts val="0"/>
              </a:spcAft>
              <a:buClr>
                <a:schemeClr val="dk1"/>
              </a:buClr>
              <a:buSzPts val="2800"/>
              <a:buNone/>
              <a:defRPr>
                <a:solidFill>
                  <a:schemeClr val="dk1"/>
                </a:solidFill>
              </a:defRPr>
            </a:lvl3pPr>
            <a:lvl4pPr lvl="3" algn="l">
              <a:lnSpc>
                <a:spcPct val="75000"/>
              </a:lnSpc>
              <a:spcBef>
                <a:spcPts val="0"/>
              </a:spcBef>
              <a:spcAft>
                <a:spcPts val="0"/>
              </a:spcAft>
              <a:buClr>
                <a:schemeClr val="dk1"/>
              </a:buClr>
              <a:buSzPts val="2800"/>
              <a:buNone/>
              <a:defRPr>
                <a:solidFill>
                  <a:schemeClr val="dk1"/>
                </a:solidFill>
              </a:defRPr>
            </a:lvl4pPr>
            <a:lvl5pPr lvl="4" algn="l">
              <a:lnSpc>
                <a:spcPct val="75000"/>
              </a:lnSpc>
              <a:spcBef>
                <a:spcPts val="0"/>
              </a:spcBef>
              <a:spcAft>
                <a:spcPts val="0"/>
              </a:spcAft>
              <a:buClr>
                <a:schemeClr val="dk1"/>
              </a:buClr>
              <a:buSzPts val="2800"/>
              <a:buNone/>
              <a:defRPr>
                <a:solidFill>
                  <a:schemeClr val="dk1"/>
                </a:solidFill>
              </a:defRPr>
            </a:lvl5pPr>
            <a:lvl6pPr lvl="5" algn="l">
              <a:lnSpc>
                <a:spcPct val="75000"/>
              </a:lnSpc>
              <a:spcBef>
                <a:spcPts val="0"/>
              </a:spcBef>
              <a:spcAft>
                <a:spcPts val="0"/>
              </a:spcAft>
              <a:buClr>
                <a:schemeClr val="dk1"/>
              </a:buClr>
              <a:buSzPts val="2800"/>
              <a:buNone/>
              <a:defRPr>
                <a:solidFill>
                  <a:schemeClr val="dk1"/>
                </a:solidFill>
              </a:defRPr>
            </a:lvl6pPr>
            <a:lvl7pPr lvl="6" algn="l">
              <a:lnSpc>
                <a:spcPct val="75000"/>
              </a:lnSpc>
              <a:spcBef>
                <a:spcPts val="0"/>
              </a:spcBef>
              <a:spcAft>
                <a:spcPts val="0"/>
              </a:spcAft>
              <a:buClr>
                <a:schemeClr val="dk1"/>
              </a:buClr>
              <a:buSzPts val="2800"/>
              <a:buNone/>
              <a:defRPr>
                <a:solidFill>
                  <a:schemeClr val="dk1"/>
                </a:solidFill>
              </a:defRPr>
            </a:lvl7pPr>
            <a:lvl8pPr lvl="7" algn="l">
              <a:lnSpc>
                <a:spcPct val="75000"/>
              </a:lnSpc>
              <a:spcBef>
                <a:spcPts val="0"/>
              </a:spcBef>
              <a:spcAft>
                <a:spcPts val="0"/>
              </a:spcAft>
              <a:buClr>
                <a:schemeClr val="dk1"/>
              </a:buClr>
              <a:buSzPts val="2800"/>
              <a:buNone/>
              <a:defRPr>
                <a:solidFill>
                  <a:schemeClr val="dk1"/>
                </a:solidFill>
              </a:defRPr>
            </a:lvl8pPr>
            <a:lvl9pPr lvl="8" algn="l">
              <a:lnSpc>
                <a:spcPct val="75000"/>
              </a:lnSpc>
              <a:spcBef>
                <a:spcPts val="0"/>
              </a:spcBef>
              <a:spcAft>
                <a:spcPts val="0"/>
              </a:spcAft>
              <a:buClr>
                <a:schemeClr val="dk1"/>
              </a:buClr>
              <a:buSzPts val="2800"/>
              <a:buNone/>
              <a:defRPr>
                <a:solidFill>
                  <a:schemeClr val="dk1"/>
                </a:solidFill>
              </a:defRPr>
            </a:lvl9pPr>
          </a:lstStyle>
          <a:p/>
        </p:txBody>
      </p:sp>
      <p:sp>
        <p:nvSpPr>
          <p:cNvPr id="20" name="Google Shape;20;p4"/>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21" name="Google Shape;21;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7" name="Shape 137"/>
        <p:cNvGrpSpPr/>
        <p:nvPr/>
      </p:nvGrpSpPr>
      <p:grpSpPr>
        <a:xfrm>
          <a:off x="0" y="0"/>
          <a:ext cx="0" cy="0"/>
          <a:chOff x="0" y="0"/>
          <a:chExt cx="0" cy="0"/>
        </a:xfrm>
      </p:grpSpPr>
      <p:sp>
        <p:nvSpPr>
          <p:cNvPr id="138" name="Google Shape;138;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40" name="Google Shape;140;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1" name="Google Shape;141;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42" name="Google Shape;142;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 name="Shape 143"/>
        <p:cNvGrpSpPr/>
        <p:nvPr/>
      </p:nvGrpSpPr>
      <p:grpSpPr>
        <a:xfrm>
          <a:off x="0" y="0"/>
          <a:ext cx="0" cy="0"/>
          <a:chOff x="0" y="0"/>
          <a:chExt cx="0" cy="0"/>
        </a:xfrm>
      </p:grpSpPr>
      <p:sp>
        <p:nvSpPr>
          <p:cNvPr id="144" name="Google Shape;144;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45" name="Google Shape;145;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6" name="Shape 146"/>
        <p:cNvGrpSpPr/>
        <p:nvPr/>
      </p:nvGrpSpPr>
      <p:grpSpPr>
        <a:xfrm>
          <a:off x="0" y="0"/>
          <a:ext cx="0" cy="0"/>
          <a:chOff x="0" y="0"/>
          <a:chExt cx="0" cy="0"/>
        </a:xfrm>
      </p:grpSpPr>
      <p:sp>
        <p:nvSpPr>
          <p:cNvPr id="147" name="Google Shape;147;p3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48" name="Google Shape;148;p3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49" name="Google Shape;149;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3">
  <p:cSld name="TITLE_AND_BODY_2_3">
    <p:spTree>
      <p:nvGrpSpPr>
        <p:cNvPr id="22" name="Shape 22"/>
        <p:cNvGrpSpPr/>
        <p:nvPr/>
      </p:nvGrpSpPr>
      <p:grpSpPr>
        <a:xfrm>
          <a:off x="0" y="0"/>
          <a:ext cx="0" cy="0"/>
          <a:chOff x="0" y="0"/>
          <a:chExt cx="0" cy="0"/>
        </a:xfrm>
      </p:grpSpPr>
      <p:sp>
        <p:nvSpPr>
          <p:cNvPr id="23" name="Google Shape;23;p5"/>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24" name="Google Shape;24;p5"/>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25" name="Google Shape;2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5"/>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spTree>
      <p:nvGrpSpPr>
        <p:cNvPr id="27" name="Shape 27"/>
        <p:cNvGrpSpPr/>
        <p:nvPr/>
      </p:nvGrpSpPr>
      <p:grpSpPr>
        <a:xfrm>
          <a:off x="0" y="0"/>
          <a:ext cx="0" cy="0"/>
          <a:chOff x="0" y="0"/>
          <a:chExt cx="0" cy="0"/>
        </a:xfrm>
      </p:grpSpPr>
      <p:sp>
        <p:nvSpPr>
          <p:cNvPr id="28" name="Google Shape;28;p6"/>
          <p:cNvSpPr txBox="1"/>
          <p:nvPr>
            <p:ph idx="1" type="subTitle"/>
          </p:nvPr>
        </p:nvSpPr>
        <p:spPr>
          <a:xfrm>
            <a:off x="457200" y="346600"/>
            <a:ext cx="1824900" cy="2172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sz="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6"/>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30" name="Google Shape;30;p6"/>
          <p:cNvSpPr txBox="1"/>
          <p:nvPr>
            <p:ph idx="2"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68300" lvl="0" marL="457200" algn="l">
              <a:lnSpc>
                <a:spcPct val="100000"/>
              </a:lnSpc>
              <a:spcBef>
                <a:spcPts val="0"/>
              </a:spcBef>
              <a:spcAft>
                <a:spcPts val="0"/>
              </a:spcAft>
              <a:buSzPts val="2200"/>
              <a:buFont typeface="Helvetica Neue"/>
              <a:buChar char="•"/>
              <a:defRPr sz="2200"/>
            </a:lvl1pPr>
            <a:lvl2pPr indent="-368300" lvl="1" marL="914400" algn="l">
              <a:lnSpc>
                <a:spcPct val="100000"/>
              </a:lnSpc>
              <a:spcBef>
                <a:spcPts val="2000"/>
              </a:spcBef>
              <a:spcAft>
                <a:spcPts val="0"/>
              </a:spcAft>
              <a:buSzPts val="2200"/>
              <a:buChar char="•"/>
              <a:defRPr sz="2200"/>
            </a:lvl2pPr>
            <a:lvl3pPr indent="-368300" lvl="2" marL="1371600" algn="l">
              <a:lnSpc>
                <a:spcPct val="100000"/>
              </a:lnSpc>
              <a:spcBef>
                <a:spcPts val="2000"/>
              </a:spcBef>
              <a:spcAft>
                <a:spcPts val="0"/>
              </a:spcAft>
              <a:buSzPts val="2200"/>
              <a:buChar char="•"/>
              <a:defRPr sz="2200"/>
            </a:lvl3pPr>
            <a:lvl4pPr indent="-368300" lvl="3" marL="1828800" algn="l">
              <a:lnSpc>
                <a:spcPct val="100000"/>
              </a:lnSpc>
              <a:spcBef>
                <a:spcPts val="2000"/>
              </a:spcBef>
              <a:spcAft>
                <a:spcPts val="0"/>
              </a:spcAft>
              <a:buSzPts val="2200"/>
              <a:buChar char="•"/>
              <a:defRPr sz="2200"/>
            </a:lvl4pPr>
            <a:lvl5pPr indent="-368300" lvl="4" marL="2286000" algn="l">
              <a:lnSpc>
                <a:spcPct val="100000"/>
              </a:lnSpc>
              <a:spcBef>
                <a:spcPts val="2000"/>
              </a:spcBef>
              <a:spcAft>
                <a:spcPts val="0"/>
              </a:spcAft>
              <a:buSzPts val="2200"/>
              <a:buChar char="•"/>
              <a:defRPr sz="2200"/>
            </a:lvl5pPr>
            <a:lvl6pPr indent="-368300" lvl="5" marL="2743200" algn="l">
              <a:lnSpc>
                <a:spcPct val="100000"/>
              </a:lnSpc>
              <a:spcBef>
                <a:spcPts val="2000"/>
              </a:spcBef>
              <a:spcAft>
                <a:spcPts val="0"/>
              </a:spcAft>
              <a:buSzPts val="2200"/>
              <a:buChar char="•"/>
              <a:defRPr sz="2200"/>
            </a:lvl6pPr>
            <a:lvl7pPr indent="-368300" lvl="6" marL="3200400" algn="l">
              <a:lnSpc>
                <a:spcPct val="100000"/>
              </a:lnSpc>
              <a:spcBef>
                <a:spcPts val="2000"/>
              </a:spcBef>
              <a:spcAft>
                <a:spcPts val="0"/>
              </a:spcAft>
              <a:buSzPts val="2200"/>
              <a:buChar char="•"/>
              <a:defRPr sz="2200"/>
            </a:lvl7pPr>
            <a:lvl8pPr indent="-368300" lvl="7" marL="3657600" algn="l">
              <a:lnSpc>
                <a:spcPct val="100000"/>
              </a:lnSpc>
              <a:spcBef>
                <a:spcPts val="2000"/>
              </a:spcBef>
              <a:spcAft>
                <a:spcPts val="0"/>
              </a:spcAft>
              <a:buSzPts val="2200"/>
              <a:buChar char="•"/>
              <a:defRPr sz="2200"/>
            </a:lvl8pPr>
            <a:lvl9pPr indent="-368300" lvl="8" marL="4114800" algn="l">
              <a:lnSpc>
                <a:spcPct val="100000"/>
              </a:lnSpc>
              <a:spcBef>
                <a:spcPts val="2000"/>
              </a:spcBef>
              <a:spcAft>
                <a:spcPts val="2000"/>
              </a:spcAft>
              <a:buSzPts val="2200"/>
              <a:buChar char="•"/>
              <a:defRPr sz="2200"/>
            </a:lvl9pPr>
          </a:lstStyle>
          <a:p/>
        </p:txBody>
      </p:sp>
      <p:sp>
        <p:nvSpPr>
          <p:cNvPr id="31" name="Google Shape;31;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1pPr>
            <a:lvl2pPr indent="0" lvl="1"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2pPr>
            <a:lvl3pPr indent="0" lvl="2"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3pPr>
            <a:lvl4pPr indent="0" lvl="3"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4pPr>
            <a:lvl5pPr indent="0" lvl="4"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5pPr>
            <a:lvl6pPr indent="0" lvl="5"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6pPr>
            <a:lvl7pPr indent="0" lvl="6"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7pPr>
            <a:lvl8pPr indent="0" lvl="7"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8pPr>
            <a:lvl9pPr indent="0" lvl="8" marL="0" marR="0" algn="r">
              <a:lnSpc>
                <a:spcPct val="100000"/>
              </a:lnSpc>
              <a:spcBef>
                <a:spcPts val="0"/>
              </a:spcBef>
              <a:spcAft>
                <a:spcPts val="0"/>
              </a:spcAft>
              <a:buClr>
                <a:srgbClr val="000000"/>
              </a:buClr>
              <a:buSzPts val="800"/>
              <a:buFont typeface="Arial"/>
              <a:buNone/>
              <a:defRPr b="1" i="0" sz="800" u="none" cap="none" strike="noStrike">
                <a:solidFill>
                  <a:schemeClr val="dk2"/>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7"/>
          <p:cNvSpPr txBox="1"/>
          <p:nvPr>
            <p:ph type="title"/>
          </p:nvPr>
        </p:nvSpPr>
        <p:spPr>
          <a:xfrm>
            <a:off x="311700" y="2150850"/>
            <a:ext cx="8520600" cy="841800"/>
          </a:xfrm>
          <a:prstGeom prst="rect">
            <a:avLst/>
          </a:prstGeom>
          <a:noFill/>
          <a:ln>
            <a:noFill/>
          </a:ln>
        </p:spPr>
        <p:txBody>
          <a:bodyPr anchorCtr="0" anchor="ctr" bIns="91425" lIns="0" spcFirstLastPara="1" rIns="0" wrap="square" tIns="91425">
            <a:normAutofit/>
          </a:bodyPr>
          <a:lstStyle>
            <a:lvl1pPr lvl="0" algn="ctr">
              <a:lnSpc>
                <a:spcPct val="75000"/>
              </a:lnSpc>
              <a:spcBef>
                <a:spcPts val="0"/>
              </a:spcBef>
              <a:spcAft>
                <a:spcPts val="0"/>
              </a:spcAft>
              <a:buSzPts val="3600"/>
              <a:buNone/>
              <a:defRPr sz="3600"/>
            </a:lvl1pPr>
            <a:lvl2pPr lvl="1" algn="ctr">
              <a:lnSpc>
                <a:spcPct val="75000"/>
              </a:lnSpc>
              <a:spcBef>
                <a:spcPts val="0"/>
              </a:spcBef>
              <a:spcAft>
                <a:spcPts val="0"/>
              </a:spcAft>
              <a:buSzPts val="3600"/>
              <a:buNone/>
              <a:defRPr sz="3600"/>
            </a:lvl2pPr>
            <a:lvl3pPr lvl="2" algn="ctr">
              <a:lnSpc>
                <a:spcPct val="75000"/>
              </a:lnSpc>
              <a:spcBef>
                <a:spcPts val="0"/>
              </a:spcBef>
              <a:spcAft>
                <a:spcPts val="0"/>
              </a:spcAft>
              <a:buSzPts val="3600"/>
              <a:buNone/>
              <a:defRPr sz="3600"/>
            </a:lvl3pPr>
            <a:lvl4pPr lvl="3" algn="ctr">
              <a:lnSpc>
                <a:spcPct val="75000"/>
              </a:lnSpc>
              <a:spcBef>
                <a:spcPts val="0"/>
              </a:spcBef>
              <a:spcAft>
                <a:spcPts val="0"/>
              </a:spcAft>
              <a:buSzPts val="3600"/>
              <a:buNone/>
              <a:defRPr sz="3600"/>
            </a:lvl4pPr>
            <a:lvl5pPr lvl="4" algn="ctr">
              <a:lnSpc>
                <a:spcPct val="75000"/>
              </a:lnSpc>
              <a:spcBef>
                <a:spcPts val="0"/>
              </a:spcBef>
              <a:spcAft>
                <a:spcPts val="0"/>
              </a:spcAft>
              <a:buSzPts val="3600"/>
              <a:buNone/>
              <a:defRPr sz="3600"/>
            </a:lvl5pPr>
            <a:lvl6pPr lvl="5" algn="ctr">
              <a:lnSpc>
                <a:spcPct val="75000"/>
              </a:lnSpc>
              <a:spcBef>
                <a:spcPts val="0"/>
              </a:spcBef>
              <a:spcAft>
                <a:spcPts val="0"/>
              </a:spcAft>
              <a:buSzPts val="3600"/>
              <a:buNone/>
              <a:defRPr sz="3600"/>
            </a:lvl6pPr>
            <a:lvl7pPr lvl="6" algn="ctr">
              <a:lnSpc>
                <a:spcPct val="75000"/>
              </a:lnSpc>
              <a:spcBef>
                <a:spcPts val="0"/>
              </a:spcBef>
              <a:spcAft>
                <a:spcPts val="0"/>
              </a:spcAft>
              <a:buSzPts val="3600"/>
              <a:buNone/>
              <a:defRPr sz="3600"/>
            </a:lvl7pPr>
            <a:lvl8pPr lvl="7" algn="ctr">
              <a:lnSpc>
                <a:spcPct val="75000"/>
              </a:lnSpc>
              <a:spcBef>
                <a:spcPts val="0"/>
              </a:spcBef>
              <a:spcAft>
                <a:spcPts val="0"/>
              </a:spcAft>
              <a:buSzPts val="3600"/>
              <a:buNone/>
              <a:defRPr sz="3600"/>
            </a:lvl8pPr>
            <a:lvl9pPr lvl="8" algn="ctr">
              <a:lnSpc>
                <a:spcPct val="75000"/>
              </a:lnSpc>
              <a:spcBef>
                <a:spcPts val="0"/>
              </a:spcBef>
              <a:spcAft>
                <a:spcPts val="0"/>
              </a:spcAft>
              <a:buSzPts val="3600"/>
              <a:buNone/>
              <a:defRPr sz="3600"/>
            </a:lvl9pPr>
          </a:lstStyle>
          <a:p/>
        </p:txBody>
      </p:sp>
      <p:sp>
        <p:nvSpPr>
          <p:cNvPr id="34" name="Google Shape;34;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sp>
        <p:nvSpPr>
          <p:cNvPr id="36" name="Google Shape;36;p8"/>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37" name="Google Shape;37;p8"/>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800"/>
              </a:spcBef>
              <a:spcAft>
                <a:spcPts val="0"/>
              </a:spcAft>
              <a:buSzPts val="1400"/>
              <a:buChar char="•"/>
              <a:defRPr/>
            </a:lvl2pPr>
            <a:lvl3pPr indent="-317500" lvl="2" marL="1371600" algn="l">
              <a:lnSpc>
                <a:spcPct val="100000"/>
              </a:lnSpc>
              <a:spcBef>
                <a:spcPts val="800"/>
              </a:spcBef>
              <a:spcAft>
                <a:spcPts val="0"/>
              </a:spcAft>
              <a:buSzPts val="1400"/>
              <a:buChar char="•"/>
              <a:defRPr/>
            </a:lvl3pPr>
            <a:lvl4pPr indent="-317500" lvl="3" marL="1828800" algn="l">
              <a:lnSpc>
                <a:spcPct val="100000"/>
              </a:lnSpc>
              <a:spcBef>
                <a:spcPts val="800"/>
              </a:spcBef>
              <a:spcAft>
                <a:spcPts val="0"/>
              </a:spcAft>
              <a:buSzPts val="1400"/>
              <a:buChar char="•"/>
              <a:defRPr/>
            </a:lvl4pPr>
            <a:lvl5pPr indent="-317500" lvl="4" marL="2286000" algn="l">
              <a:lnSpc>
                <a:spcPct val="100000"/>
              </a:lnSpc>
              <a:spcBef>
                <a:spcPts val="800"/>
              </a:spcBef>
              <a:spcAft>
                <a:spcPts val="0"/>
              </a:spcAft>
              <a:buSzPts val="1400"/>
              <a:buChar char="•"/>
              <a:defRPr/>
            </a:lvl5pPr>
            <a:lvl6pPr indent="-317500" lvl="5" marL="2743200" algn="l">
              <a:lnSpc>
                <a:spcPct val="100000"/>
              </a:lnSpc>
              <a:spcBef>
                <a:spcPts val="800"/>
              </a:spcBef>
              <a:spcAft>
                <a:spcPts val="0"/>
              </a:spcAft>
              <a:buSzPts val="1400"/>
              <a:buChar char="•"/>
              <a:defRPr/>
            </a:lvl6pPr>
            <a:lvl7pPr indent="-317500" lvl="6" marL="3200400" algn="l">
              <a:lnSpc>
                <a:spcPct val="100000"/>
              </a:lnSpc>
              <a:spcBef>
                <a:spcPts val="800"/>
              </a:spcBef>
              <a:spcAft>
                <a:spcPts val="0"/>
              </a:spcAft>
              <a:buSzPts val="1400"/>
              <a:buChar char="•"/>
              <a:defRPr/>
            </a:lvl7pPr>
            <a:lvl8pPr indent="-317500" lvl="7" marL="3657600" algn="l">
              <a:lnSpc>
                <a:spcPct val="100000"/>
              </a:lnSpc>
              <a:spcBef>
                <a:spcPts val="800"/>
              </a:spcBef>
              <a:spcAft>
                <a:spcPts val="0"/>
              </a:spcAft>
              <a:buSzPts val="1400"/>
              <a:buChar char="•"/>
              <a:defRPr/>
            </a:lvl8pPr>
            <a:lvl9pPr indent="-317500" lvl="8" marL="4114800" algn="l">
              <a:lnSpc>
                <a:spcPct val="100000"/>
              </a:lnSpc>
              <a:spcBef>
                <a:spcPts val="800"/>
              </a:spcBef>
              <a:spcAft>
                <a:spcPts val="800"/>
              </a:spcAft>
              <a:buSzPts val="1400"/>
              <a:buChar char="•"/>
              <a:defRPr/>
            </a:lvl9pPr>
          </a:lstStyle>
          <a:p/>
        </p:txBody>
      </p:sp>
      <p:sp>
        <p:nvSpPr>
          <p:cNvPr id="38" name="Google Shape;3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39" name="Shape 39"/>
        <p:cNvGrpSpPr/>
        <p:nvPr/>
      </p:nvGrpSpPr>
      <p:grpSpPr>
        <a:xfrm>
          <a:off x="0" y="0"/>
          <a:ext cx="0" cy="0"/>
          <a:chOff x="0" y="0"/>
          <a:chExt cx="0" cy="0"/>
        </a:xfrm>
      </p:grpSpPr>
      <p:sp>
        <p:nvSpPr>
          <p:cNvPr id="40" name="Google Shape;40;p9"/>
          <p:cNvSpPr txBox="1"/>
          <p:nvPr>
            <p:ph type="title"/>
          </p:nvPr>
        </p:nvSpPr>
        <p:spPr>
          <a:xfrm>
            <a:off x="457200" y="356200"/>
            <a:ext cx="5259000" cy="572700"/>
          </a:xfrm>
          <a:prstGeom prst="rect">
            <a:avLst/>
          </a:prstGeom>
          <a:noFill/>
          <a:ln>
            <a:noFill/>
          </a:ln>
        </p:spPr>
        <p:txBody>
          <a:bodyPr anchorCtr="0" anchor="b" bIns="91425" lIns="0" spcFirstLastPara="1" rIns="0" wrap="square" tIns="91425">
            <a:normAutofit/>
          </a:bodyPr>
          <a:lstStyle>
            <a:lvl1pPr lvl="0" algn="l">
              <a:lnSpc>
                <a:spcPct val="75000"/>
              </a:lnSpc>
              <a:spcBef>
                <a:spcPts val="0"/>
              </a:spcBef>
              <a:spcAft>
                <a:spcPts val="0"/>
              </a:spcAft>
              <a:buSzPts val="2800"/>
              <a:buNone/>
              <a:defRPr/>
            </a:lvl1pPr>
            <a:lvl2pPr lvl="1" algn="l">
              <a:lnSpc>
                <a:spcPct val="75000"/>
              </a:lnSpc>
              <a:spcBef>
                <a:spcPts val="0"/>
              </a:spcBef>
              <a:spcAft>
                <a:spcPts val="0"/>
              </a:spcAft>
              <a:buSzPts val="2800"/>
              <a:buNone/>
              <a:defRPr/>
            </a:lvl2pPr>
            <a:lvl3pPr lvl="2" algn="l">
              <a:lnSpc>
                <a:spcPct val="75000"/>
              </a:lnSpc>
              <a:spcBef>
                <a:spcPts val="0"/>
              </a:spcBef>
              <a:spcAft>
                <a:spcPts val="0"/>
              </a:spcAft>
              <a:buSzPts val="2800"/>
              <a:buNone/>
              <a:defRPr/>
            </a:lvl3pPr>
            <a:lvl4pPr lvl="3" algn="l">
              <a:lnSpc>
                <a:spcPct val="75000"/>
              </a:lnSpc>
              <a:spcBef>
                <a:spcPts val="0"/>
              </a:spcBef>
              <a:spcAft>
                <a:spcPts val="0"/>
              </a:spcAft>
              <a:buSzPts val="2800"/>
              <a:buNone/>
              <a:defRPr/>
            </a:lvl4pPr>
            <a:lvl5pPr lvl="4" algn="l">
              <a:lnSpc>
                <a:spcPct val="75000"/>
              </a:lnSpc>
              <a:spcBef>
                <a:spcPts val="0"/>
              </a:spcBef>
              <a:spcAft>
                <a:spcPts val="0"/>
              </a:spcAft>
              <a:buSzPts val="2800"/>
              <a:buNone/>
              <a:defRPr/>
            </a:lvl5pPr>
            <a:lvl6pPr lvl="5" algn="l">
              <a:lnSpc>
                <a:spcPct val="75000"/>
              </a:lnSpc>
              <a:spcBef>
                <a:spcPts val="0"/>
              </a:spcBef>
              <a:spcAft>
                <a:spcPts val="0"/>
              </a:spcAft>
              <a:buSzPts val="2800"/>
              <a:buNone/>
              <a:defRPr/>
            </a:lvl6pPr>
            <a:lvl7pPr lvl="6" algn="l">
              <a:lnSpc>
                <a:spcPct val="75000"/>
              </a:lnSpc>
              <a:spcBef>
                <a:spcPts val="0"/>
              </a:spcBef>
              <a:spcAft>
                <a:spcPts val="0"/>
              </a:spcAft>
              <a:buSzPts val="2800"/>
              <a:buNone/>
              <a:defRPr/>
            </a:lvl7pPr>
            <a:lvl8pPr lvl="7" algn="l">
              <a:lnSpc>
                <a:spcPct val="75000"/>
              </a:lnSpc>
              <a:spcBef>
                <a:spcPts val="0"/>
              </a:spcBef>
              <a:spcAft>
                <a:spcPts val="0"/>
              </a:spcAft>
              <a:buSzPts val="2800"/>
              <a:buNone/>
              <a:defRPr/>
            </a:lvl8pPr>
            <a:lvl9pPr lvl="8" algn="l">
              <a:lnSpc>
                <a:spcPct val="75000"/>
              </a:lnSpc>
              <a:spcBef>
                <a:spcPts val="0"/>
              </a:spcBef>
              <a:spcAft>
                <a:spcPts val="0"/>
              </a:spcAft>
              <a:buSzPts val="2800"/>
              <a:buNone/>
              <a:defRPr/>
            </a:lvl9pPr>
          </a:lstStyle>
          <a:p/>
        </p:txBody>
      </p:sp>
      <p:sp>
        <p:nvSpPr>
          <p:cNvPr id="41" name="Google Shape;41;p9"/>
          <p:cNvSpPr txBox="1"/>
          <p:nvPr>
            <p:ph idx="1" type="body"/>
          </p:nvPr>
        </p:nvSpPr>
        <p:spPr>
          <a:xfrm>
            <a:off x="457200" y="928900"/>
            <a:ext cx="5259000" cy="36534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3" name="Google Shape;43;p9"/>
          <p:cNvSpPr/>
          <p:nvPr>
            <p:ph idx="2" type="pic"/>
          </p:nvPr>
        </p:nvSpPr>
        <p:spPr>
          <a:xfrm>
            <a:off x="6178850" y="598400"/>
            <a:ext cx="2511900" cy="2514600"/>
          </a:xfrm>
          <a:prstGeom prst="ellipse">
            <a:avLst/>
          </a:prstGeom>
          <a:noFill/>
          <a:ln cap="flat" cmpd="sng" w="9525">
            <a:solidFill>
              <a:schemeClr val="accent5"/>
            </a:solidFill>
            <a:prstDash val="solid"/>
            <a:round/>
            <a:headEnd len="sm" w="sm" type="none"/>
            <a:tailEnd len="sm" w="sm" type="none"/>
          </a:ln>
        </p:spPr>
      </p:sp>
      <p:sp>
        <p:nvSpPr>
          <p:cNvPr id="44" name="Google Shape;44;p9"/>
          <p:cNvSpPr/>
          <p:nvPr>
            <p:ph idx="3" type="pic"/>
          </p:nvPr>
        </p:nvSpPr>
        <p:spPr>
          <a:xfrm>
            <a:off x="5108950" y="2148625"/>
            <a:ext cx="2511900" cy="2514600"/>
          </a:xfrm>
          <a:prstGeom prst="ellipse">
            <a:avLst/>
          </a:prstGeom>
          <a:noFill/>
          <a:ln cap="flat" cmpd="sng" w="9525">
            <a:solidFill>
              <a:schemeClr val="accent5"/>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45" name="Shape 45"/>
        <p:cNvGrpSpPr/>
        <p:nvPr/>
      </p:nvGrpSpPr>
      <p:grpSpPr>
        <a:xfrm>
          <a:off x="0" y="0"/>
          <a:ext cx="0" cy="0"/>
          <a:chOff x="0" y="0"/>
          <a:chExt cx="0" cy="0"/>
        </a:xfrm>
      </p:grpSpPr>
      <p:sp>
        <p:nvSpPr>
          <p:cNvPr id="46" name="Google Shape;46;p10"/>
          <p:cNvSpPr txBox="1"/>
          <p:nvPr>
            <p:ph idx="1" type="body"/>
          </p:nvPr>
        </p:nvSpPr>
        <p:spPr>
          <a:xfrm>
            <a:off x="457200" y="1293450"/>
            <a:ext cx="5259000" cy="3288900"/>
          </a:xfrm>
          <a:prstGeom prst="rect">
            <a:avLst/>
          </a:prstGeom>
          <a:noFill/>
          <a:ln>
            <a:noFill/>
          </a:ln>
        </p:spPr>
        <p:txBody>
          <a:bodyPr anchorCtr="0" anchor="ctr" bIns="91425" lIns="0" spcFirstLastPara="1" rIns="91425" wrap="square" tIns="91425">
            <a:norm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500"/>
              </a:spcBef>
              <a:spcAft>
                <a:spcPts val="0"/>
              </a:spcAft>
              <a:buSzPts val="1400"/>
              <a:buChar char="•"/>
              <a:defRPr/>
            </a:lvl2pPr>
            <a:lvl3pPr indent="-317500" lvl="2" marL="1371600" algn="l">
              <a:lnSpc>
                <a:spcPct val="100000"/>
              </a:lnSpc>
              <a:spcBef>
                <a:spcPts val="1500"/>
              </a:spcBef>
              <a:spcAft>
                <a:spcPts val="0"/>
              </a:spcAft>
              <a:buSzPts val="1400"/>
              <a:buChar char="•"/>
              <a:defRPr/>
            </a:lvl3pPr>
            <a:lvl4pPr indent="-317500" lvl="3" marL="1828800" algn="l">
              <a:lnSpc>
                <a:spcPct val="100000"/>
              </a:lnSpc>
              <a:spcBef>
                <a:spcPts val="1500"/>
              </a:spcBef>
              <a:spcAft>
                <a:spcPts val="0"/>
              </a:spcAft>
              <a:buSzPts val="1400"/>
              <a:buChar char="•"/>
              <a:defRPr/>
            </a:lvl4pPr>
            <a:lvl5pPr indent="-317500" lvl="4" marL="2286000" algn="l">
              <a:lnSpc>
                <a:spcPct val="100000"/>
              </a:lnSpc>
              <a:spcBef>
                <a:spcPts val="1500"/>
              </a:spcBef>
              <a:spcAft>
                <a:spcPts val="0"/>
              </a:spcAft>
              <a:buSzPts val="1400"/>
              <a:buChar char="•"/>
              <a:defRPr/>
            </a:lvl5pPr>
            <a:lvl6pPr indent="-317500" lvl="5" marL="2743200" algn="l">
              <a:lnSpc>
                <a:spcPct val="100000"/>
              </a:lnSpc>
              <a:spcBef>
                <a:spcPts val="1500"/>
              </a:spcBef>
              <a:spcAft>
                <a:spcPts val="0"/>
              </a:spcAft>
              <a:buSzPts val="1400"/>
              <a:buChar char="•"/>
              <a:defRPr/>
            </a:lvl6pPr>
            <a:lvl7pPr indent="-317500" lvl="6" marL="3200400" algn="l">
              <a:lnSpc>
                <a:spcPct val="100000"/>
              </a:lnSpc>
              <a:spcBef>
                <a:spcPts val="1500"/>
              </a:spcBef>
              <a:spcAft>
                <a:spcPts val="0"/>
              </a:spcAft>
              <a:buSzPts val="1400"/>
              <a:buChar char="•"/>
              <a:defRPr/>
            </a:lvl7pPr>
            <a:lvl8pPr indent="-317500" lvl="7" marL="3657600" algn="l">
              <a:lnSpc>
                <a:spcPct val="100000"/>
              </a:lnSpc>
              <a:spcBef>
                <a:spcPts val="1500"/>
              </a:spcBef>
              <a:spcAft>
                <a:spcPts val="0"/>
              </a:spcAft>
              <a:buSzPts val="1400"/>
              <a:buChar char="•"/>
              <a:defRPr/>
            </a:lvl8pPr>
            <a:lvl9pPr indent="-317500" lvl="8" marL="4114800" algn="l">
              <a:lnSpc>
                <a:spcPct val="100000"/>
              </a:lnSpc>
              <a:spcBef>
                <a:spcPts val="1500"/>
              </a:spcBef>
              <a:spcAft>
                <a:spcPts val="1500"/>
              </a:spcAft>
              <a:buSzPts val="1400"/>
              <a:buChar char="•"/>
              <a:defRPr/>
            </a:lvl9pPr>
          </a:lstStyle>
          <a:p/>
        </p:txBody>
      </p:sp>
      <p:sp>
        <p:nvSpPr>
          <p:cNvPr id="47" name="Google Shape;47;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10"/>
          <p:cNvSpPr/>
          <p:nvPr>
            <p:ph idx="2" type="pic"/>
          </p:nvPr>
        </p:nvSpPr>
        <p:spPr>
          <a:xfrm>
            <a:off x="6173525" y="-13300"/>
            <a:ext cx="2970600" cy="5156700"/>
          </a:xfrm>
          <a:prstGeom prst="rect">
            <a:avLst/>
          </a:prstGeom>
          <a:noFill/>
          <a:ln>
            <a:noFill/>
          </a:ln>
        </p:spPr>
      </p:sp>
      <p:sp>
        <p:nvSpPr>
          <p:cNvPr id="49" name="Google Shape;49;p10"/>
          <p:cNvSpPr txBox="1"/>
          <p:nvPr>
            <p:ph type="title"/>
          </p:nvPr>
        </p:nvSpPr>
        <p:spPr>
          <a:xfrm>
            <a:off x="457200" y="537750"/>
            <a:ext cx="5603400" cy="755700"/>
          </a:xfrm>
          <a:prstGeom prst="rect">
            <a:avLst/>
          </a:prstGeom>
          <a:noFill/>
          <a:ln>
            <a:noFill/>
          </a:ln>
        </p:spPr>
        <p:txBody>
          <a:bodyPr anchorCtr="0" anchor="ctr" bIns="91425" lIns="0" spcFirstLastPara="1" rIns="0" wrap="square" tIns="91425">
            <a:normAutofit/>
          </a:bodyPr>
          <a:lstStyle>
            <a:lvl1pPr lvl="0" algn="l">
              <a:lnSpc>
                <a:spcPct val="75000"/>
              </a:lnSpc>
              <a:spcBef>
                <a:spcPts val="0"/>
              </a:spcBef>
              <a:spcAft>
                <a:spcPts val="0"/>
              </a:spcAft>
              <a:buSzPts val="2400"/>
              <a:buNone/>
              <a:defRPr sz="2400"/>
            </a:lvl1pPr>
            <a:lvl2pPr lvl="1" algn="l">
              <a:lnSpc>
                <a:spcPct val="75000"/>
              </a:lnSpc>
              <a:spcBef>
                <a:spcPts val="0"/>
              </a:spcBef>
              <a:spcAft>
                <a:spcPts val="0"/>
              </a:spcAft>
              <a:buSzPts val="2400"/>
              <a:buNone/>
              <a:defRPr sz="2400"/>
            </a:lvl2pPr>
            <a:lvl3pPr lvl="2" algn="l">
              <a:lnSpc>
                <a:spcPct val="75000"/>
              </a:lnSpc>
              <a:spcBef>
                <a:spcPts val="0"/>
              </a:spcBef>
              <a:spcAft>
                <a:spcPts val="0"/>
              </a:spcAft>
              <a:buSzPts val="2400"/>
              <a:buNone/>
              <a:defRPr sz="2400"/>
            </a:lvl3pPr>
            <a:lvl4pPr lvl="3" algn="l">
              <a:lnSpc>
                <a:spcPct val="75000"/>
              </a:lnSpc>
              <a:spcBef>
                <a:spcPts val="0"/>
              </a:spcBef>
              <a:spcAft>
                <a:spcPts val="0"/>
              </a:spcAft>
              <a:buSzPts val="2400"/>
              <a:buNone/>
              <a:defRPr sz="2400"/>
            </a:lvl4pPr>
            <a:lvl5pPr lvl="4" algn="l">
              <a:lnSpc>
                <a:spcPct val="75000"/>
              </a:lnSpc>
              <a:spcBef>
                <a:spcPts val="0"/>
              </a:spcBef>
              <a:spcAft>
                <a:spcPts val="0"/>
              </a:spcAft>
              <a:buSzPts val="2400"/>
              <a:buNone/>
              <a:defRPr sz="2400"/>
            </a:lvl5pPr>
            <a:lvl6pPr lvl="5" algn="l">
              <a:lnSpc>
                <a:spcPct val="75000"/>
              </a:lnSpc>
              <a:spcBef>
                <a:spcPts val="0"/>
              </a:spcBef>
              <a:spcAft>
                <a:spcPts val="0"/>
              </a:spcAft>
              <a:buSzPts val="2400"/>
              <a:buNone/>
              <a:defRPr sz="2400"/>
            </a:lvl6pPr>
            <a:lvl7pPr lvl="6" algn="l">
              <a:lnSpc>
                <a:spcPct val="75000"/>
              </a:lnSpc>
              <a:spcBef>
                <a:spcPts val="0"/>
              </a:spcBef>
              <a:spcAft>
                <a:spcPts val="0"/>
              </a:spcAft>
              <a:buSzPts val="2400"/>
              <a:buNone/>
              <a:defRPr sz="2400"/>
            </a:lvl7pPr>
            <a:lvl8pPr lvl="7" algn="l">
              <a:lnSpc>
                <a:spcPct val="75000"/>
              </a:lnSpc>
              <a:spcBef>
                <a:spcPts val="0"/>
              </a:spcBef>
              <a:spcAft>
                <a:spcPts val="0"/>
              </a:spcAft>
              <a:buSzPts val="2400"/>
              <a:buNone/>
              <a:defRPr sz="2400"/>
            </a:lvl8pPr>
            <a:lvl9pPr lvl="8" algn="l">
              <a:lnSpc>
                <a:spcPct val="75000"/>
              </a:lnSpc>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1.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1pPr>
            <a:lvl2pPr lvl="1"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2pPr>
            <a:lvl3pPr lvl="2"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3pPr>
            <a:lvl4pPr lvl="3"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4pPr>
            <a:lvl5pPr lvl="4"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5pPr>
            <a:lvl6pPr lvl="5"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6pPr>
            <a:lvl7pPr lvl="6"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7pPr>
            <a:lvl8pPr lvl="7"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8pPr>
            <a:lvl9pPr lvl="8" marR="0" rtl="0" algn="l">
              <a:lnSpc>
                <a:spcPct val="75000"/>
              </a:lnSpc>
              <a:spcBef>
                <a:spcPts val="0"/>
              </a:spcBef>
              <a:spcAft>
                <a:spcPts val="0"/>
              </a:spcAft>
              <a:buClr>
                <a:schemeClr val="lt1"/>
              </a:buClr>
              <a:buSzPts val="2800"/>
              <a:buFont typeface="Silkscreen"/>
              <a:buNone/>
              <a:defRPr b="0" i="0" sz="2800" u="none" cap="none" strike="noStrike">
                <a:solidFill>
                  <a:schemeClr val="lt1"/>
                </a:solidFill>
                <a:latin typeface="Silkscreen"/>
                <a:ea typeface="Silkscreen"/>
                <a:cs typeface="Silkscreen"/>
                <a:sym typeface="Silkscreen"/>
              </a:defRPr>
            </a:lvl9pPr>
          </a:lstStyle>
          <a:p/>
        </p:txBody>
      </p:sp>
      <p:sp>
        <p:nvSpPr>
          <p:cNvPr id="7" name="Google Shape;7;p1"/>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marR="0" rtl="0" algn="l">
              <a:lnSpc>
                <a:spcPct val="100000"/>
              </a:lnSpc>
              <a:spcBef>
                <a:spcPts val="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1pPr>
            <a:lvl2pPr indent="-317500" lvl="1" marL="9144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2pPr>
            <a:lvl3pPr indent="-317500" lvl="2" marL="13716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3pPr>
            <a:lvl4pPr indent="-317500" lvl="3" marL="18288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4pPr>
            <a:lvl5pPr indent="-317500" lvl="4" marL="22860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5pPr>
            <a:lvl6pPr indent="-317500" lvl="5" marL="27432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6pPr>
            <a:lvl7pPr indent="-317500" lvl="6" marL="32004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7pPr>
            <a:lvl8pPr indent="-317500" lvl="7" marL="3657600" marR="0" rtl="0" algn="l">
              <a:lnSpc>
                <a:spcPct val="100000"/>
              </a:lnSpc>
              <a:spcBef>
                <a:spcPts val="800"/>
              </a:spcBef>
              <a:spcAft>
                <a:spcPts val="0"/>
              </a:spcAft>
              <a:buClr>
                <a:schemeClr val="lt1"/>
              </a:buClr>
              <a:buSzPts val="1400"/>
              <a:buFont typeface="VT323"/>
              <a:buChar char="•"/>
              <a:defRPr b="0" i="0" sz="1400" u="none" cap="none" strike="noStrike">
                <a:solidFill>
                  <a:schemeClr val="lt1"/>
                </a:solidFill>
                <a:latin typeface="VT323"/>
                <a:ea typeface="VT323"/>
                <a:cs typeface="VT323"/>
                <a:sym typeface="VT323"/>
              </a:defRPr>
            </a:lvl8pPr>
            <a:lvl9pPr indent="-317500" lvl="8" marL="4114800" marR="0" rtl="0" algn="l">
              <a:lnSpc>
                <a:spcPct val="100000"/>
              </a:lnSpc>
              <a:spcBef>
                <a:spcPts val="800"/>
              </a:spcBef>
              <a:spcAft>
                <a:spcPts val="800"/>
              </a:spcAft>
              <a:buClr>
                <a:schemeClr val="lt1"/>
              </a:buClr>
              <a:buSzPts val="1400"/>
              <a:buFont typeface="VT323"/>
              <a:buChar char="•"/>
              <a:defRPr b="0" i="0" sz="1400" u="none" cap="none" strike="noStrike">
                <a:solidFill>
                  <a:schemeClr val="lt1"/>
                </a:solidFill>
                <a:latin typeface="VT323"/>
                <a:ea typeface="VT323"/>
                <a:cs typeface="VT323"/>
                <a:sym typeface="VT323"/>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07" name="Shape 107"/>
        <p:cNvGrpSpPr/>
        <p:nvPr/>
      </p:nvGrpSpPr>
      <p:grpSpPr>
        <a:xfrm>
          <a:off x="0" y="0"/>
          <a:ext cx="0" cy="0"/>
          <a:chOff x="0" y="0"/>
          <a:chExt cx="0" cy="0"/>
        </a:xfrm>
      </p:grpSpPr>
      <p:sp>
        <p:nvSpPr>
          <p:cNvPr id="108" name="Google Shape;10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09" name="Google Shape;109;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0" name="Google Shape;11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5" name="Shape 155"/>
        <p:cNvGrpSpPr/>
        <p:nvPr/>
      </p:nvGrpSpPr>
      <p:grpSpPr>
        <a:xfrm>
          <a:off x="0" y="0"/>
          <a:ext cx="0" cy="0"/>
          <a:chOff x="0" y="0"/>
          <a:chExt cx="0" cy="0"/>
        </a:xfrm>
      </p:grpSpPr>
      <p:pic>
        <p:nvPicPr>
          <p:cNvPr id="156" name="Google Shape;156;p36"/>
          <p:cNvPicPr preferRelativeResize="0"/>
          <p:nvPr/>
        </p:nvPicPr>
        <p:blipFill rotWithShape="1">
          <a:blip r:embed="rId3">
            <a:alphaModFix/>
          </a:blip>
          <a:srcRect b="0" l="0" r="0" t="0"/>
          <a:stretch/>
        </p:blipFill>
        <p:spPr>
          <a:xfrm>
            <a:off x="0" y="0"/>
            <a:ext cx="9144003" cy="5143501"/>
          </a:xfrm>
          <a:prstGeom prst="rect">
            <a:avLst/>
          </a:prstGeom>
          <a:noFill/>
          <a:ln>
            <a:noFill/>
          </a:ln>
        </p:spPr>
      </p:pic>
      <p:grpSp>
        <p:nvGrpSpPr>
          <p:cNvPr id="157" name="Google Shape;157;p36"/>
          <p:cNvGrpSpPr/>
          <p:nvPr/>
        </p:nvGrpSpPr>
        <p:grpSpPr>
          <a:xfrm>
            <a:off x="0" y="0"/>
            <a:ext cx="9144000" cy="5138550"/>
            <a:chOff x="0" y="0"/>
            <a:chExt cx="9144000" cy="5138550"/>
          </a:xfrm>
        </p:grpSpPr>
        <p:sp>
          <p:nvSpPr>
            <p:cNvPr id="158" name="Google Shape;158;p36"/>
            <p:cNvSpPr txBox="1"/>
            <p:nvPr/>
          </p:nvSpPr>
          <p:spPr>
            <a:xfrm>
              <a:off x="0" y="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sp>
          <p:nvSpPr>
            <p:cNvPr id="159" name="Google Shape;159;p36"/>
            <p:cNvSpPr txBox="1"/>
            <p:nvPr/>
          </p:nvSpPr>
          <p:spPr>
            <a:xfrm>
              <a:off x="0" y="491805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grpSp>
      <p:sp>
        <p:nvSpPr>
          <p:cNvPr descr="presentation_title" id="160" name="Google Shape;160;p36"/>
          <p:cNvSpPr txBox="1"/>
          <p:nvPr>
            <p:ph type="ctrTitle"/>
          </p:nvPr>
        </p:nvSpPr>
        <p:spPr>
          <a:xfrm>
            <a:off x="1837375" y="1371900"/>
            <a:ext cx="6030900" cy="2980500"/>
          </a:xfrm>
          <a:prstGeom prst="rect">
            <a:avLst/>
          </a:prstGeom>
          <a:noFill/>
          <a:ln>
            <a:noFill/>
          </a:ln>
        </p:spPr>
        <p:txBody>
          <a:bodyPr anchorCtr="0" anchor="ctr" bIns="91425" lIns="0" spcFirstLastPara="1" rIns="0" wrap="square" tIns="91425">
            <a:noAutofit/>
          </a:bodyPr>
          <a:lstStyle/>
          <a:p>
            <a:pPr indent="0" lvl="0" marL="0" rtl="0" algn="l">
              <a:lnSpc>
                <a:spcPct val="75000"/>
              </a:lnSpc>
              <a:spcBef>
                <a:spcPts val="0"/>
              </a:spcBef>
              <a:spcAft>
                <a:spcPts val="0"/>
              </a:spcAft>
              <a:buSzPts val="6800"/>
              <a:buNone/>
            </a:pPr>
            <a:r>
              <a:rPr lang="en" sz="5600">
                <a:solidFill>
                  <a:schemeClr val="dk1"/>
                </a:solidFill>
                <a:latin typeface="Helvetica Neue"/>
                <a:ea typeface="Helvetica Neue"/>
                <a:cs typeface="Helvetica Neue"/>
                <a:sym typeface="Helvetica Neue"/>
              </a:rPr>
              <a:t>Security Measures: Data Encryption and Audits</a:t>
            </a:r>
            <a:endParaRPr sz="5600">
              <a:solidFill>
                <a:schemeClr val="dk1"/>
              </a:solidFill>
              <a:latin typeface="Helvetica Neue"/>
              <a:ea typeface="Helvetica Neue"/>
              <a:cs typeface="Helvetica Neue"/>
              <a:sym typeface="Helvetica Neue"/>
            </a:endParaRPr>
          </a:p>
        </p:txBody>
      </p:sp>
      <p:sp>
        <p:nvSpPr>
          <p:cNvPr id="161" name="Google Shape;161;p36"/>
          <p:cNvSpPr/>
          <p:nvPr/>
        </p:nvSpPr>
        <p:spPr>
          <a:xfrm rot="-1288153">
            <a:off x="809924" y="1065353"/>
            <a:ext cx="2075403" cy="691801"/>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descr="date" id="162" name="Google Shape;162;p36"/>
          <p:cNvSpPr txBox="1"/>
          <p:nvPr>
            <p:ph idx="4294967295" type="subTitle"/>
          </p:nvPr>
        </p:nvSpPr>
        <p:spPr>
          <a:xfrm rot="-1343910">
            <a:off x="880033" y="1185405"/>
            <a:ext cx="1935199" cy="451711"/>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800"/>
              </a:spcAft>
              <a:buClr>
                <a:schemeClr val="lt1"/>
              </a:buClr>
              <a:buSzPts val="1400"/>
              <a:buFont typeface="VT323"/>
              <a:buNone/>
            </a:pPr>
            <a:r>
              <a:rPr b="0" i="0" lang="en" sz="1400" u="none" cap="none" strike="noStrike">
                <a:solidFill>
                  <a:schemeClr val="dk1"/>
                </a:solidFill>
                <a:latin typeface="VT323"/>
                <a:ea typeface="VT323"/>
                <a:cs typeface="VT323"/>
                <a:sym typeface="VT323"/>
              </a:rPr>
              <a:t>June 6, 2024</a:t>
            </a:r>
            <a:endParaRPr b="0" i="0" sz="1400" u="none" cap="none" strike="noStrike">
              <a:solidFill>
                <a:schemeClr val="dk1"/>
              </a:solidFill>
              <a:latin typeface="VT323"/>
              <a:ea typeface="VT323"/>
              <a:cs typeface="VT323"/>
              <a:sym typeface="VT323"/>
            </a:endParaRPr>
          </a:p>
        </p:txBody>
      </p:sp>
      <p:grpSp>
        <p:nvGrpSpPr>
          <p:cNvPr id="163" name="Google Shape;163;p36"/>
          <p:cNvGrpSpPr/>
          <p:nvPr/>
        </p:nvGrpSpPr>
        <p:grpSpPr>
          <a:xfrm>
            <a:off x="0" y="220475"/>
            <a:ext cx="9144000" cy="4697575"/>
            <a:chOff x="0" y="220475"/>
            <a:chExt cx="9144000" cy="4697575"/>
          </a:xfrm>
        </p:grpSpPr>
        <p:cxnSp>
          <p:nvCxnSpPr>
            <p:cNvPr id="164" name="Google Shape;164;p36"/>
            <p:cNvCxnSpPr/>
            <p:nvPr/>
          </p:nvCxnSpPr>
          <p:spPr>
            <a:xfrm>
              <a:off x="0" y="220475"/>
              <a:ext cx="9144000" cy="0"/>
            </a:xfrm>
            <a:prstGeom prst="straightConnector1">
              <a:avLst/>
            </a:prstGeom>
            <a:noFill/>
            <a:ln cap="flat" cmpd="sng" w="9525">
              <a:solidFill>
                <a:schemeClr val="dk1"/>
              </a:solidFill>
              <a:prstDash val="solid"/>
              <a:round/>
              <a:headEnd len="sm" w="sm" type="none"/>
              <a:tailEnd len="sm" w="sm" type="none"/>
            </a:ln>
          </p:spPr>
        </p:cxnSp>
        <p:cxnSp>
          <p:nvCxnSpPr>
            <p:cNvPr id="165" name="Google Shape;165;p36"/>
            <p:cNvCxnSpPr/>
            <p:nvPr/>
          </p:nvCxnSpPr>
          <p:spPr>
            <a:xfrm>
              <a:off x="0" y="4918050"/>
              <a:ext cx="9144000" cy="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9" name="Shape 259"/>
        <p:cNvGrpSpPr/>
        <p:nvPr/>
      </p:nvGrpSpPr>
      <p:grpSpPr>
        <a:xfrm>
          <a:off x="0" y="0"/>
          <a:ext cx="0" cy="0"/>
          <a:chOff x="0" y="0"/>
          <a:chExt cx="0" cy="0"/>
        </a:xfrm>
      </p:grpSpPr>
      <p:sp>
        <p:nvSpPr>
          <p:cNvPr descr="header_0" id="260" name="Google Shape;260;p45"/>
          <p:cNvSpPr txBox="1"/>
          <p:nvPr>
            <p:ph idx="1" type="subTitle"/>
          </p:nvPr>
        </p:nvSpPr>
        <p:spPr>
          <a:xfrm>
            <a:off x="1603775" y="1138775"/>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Establish a Schedule</a:t>
            </a:r>
            <a:endParaRPr b="1" sz="1200">
              <a:solidFill>
                <a:schemeClr val="dk2"/>
              </a:solidFill>
              <a:latin typeface="Helvetica Neue"/>
              <a:ea typeface="Helvetica Neue"/>
              <a:cs typeface="Helvetica Neue"/>
              <a:sym typeface="Helvetica Neue"/>
            </a:endParaRPr>
          </a:p>
        </p:txBody>
      </p:sp>
      <p:sp>
        <p:nvSpPr>
          <p:cNvPr descr="detail_0" id="261" name="Google Shape;261;p45"/>
          <p:cNvSpPr txBox="1"/>
          <p:nvPr>
            <p:ph idx="2" type="body"/>
          </p:nvPr>
        </p:nvSpPr>
        <p:spPr>
          <a:xfrm>
            <a:off x="2455235" y="1512575"/>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200"/>
              <a:t>Conduct security audits quarterly and after major releases. Perform additional audits after any security incident to identify and mitigate potential risks.</a:t>
            </a:r>
            <a:endParaRPr sz="1200"/>
          </a:p>
        </p:txBody>
      </p:sp>
      <p:sp>
        <p:nvSpPr>
          <p:cNvPr descr="header_1" id="262" name="Google Shape;262;p45"/>
          <p:cNvSpPr txBox="1"/>
          <p:nvPr>
            <p:ph idx="1" type="subTitle"/>
          </p:nvPr>
        </p:nvSpPr>
        <p:spPr>
          <a:xfrm>
            <a:off x="1603775" y="2403464"/>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Use Automated Tools</a:t>
            </a:r>
            <a:endParaRPr b="1" sz="1200">
              <a:solidFill>
                <a:schemeClr val="dk2"/>
              </a:solidFill>
              <a:latin typeface="Helvetica Neue"/>
              <a:ea typeface="Helvetica Neue"/>
              <a:cs typeface="Helvetica Neue"/>
              <a:sym typeface="Helvetica Neue"/>
            </a:endParaRPr>
          </a:p>
        </p:txBody>
      </p:sp>
      <p:sp>
        <p:nvSpPr>
          <p:cNvPr descr="detail_1" id="263" name="Google Shape;263;p45"/>
          <p:cNvSpPr txBox="1"/>
          <p:nvPr>
            <p:ph idx="2" type="body"/>
          </p:nvPr>
        </p:nvSpPr>
        <p:spPr>
          <a:xfrm>
            <a:off x="2455235" y="2777263"/>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200"/>
              <a:t>Employ static code analysis tools like Bandit for Python or ESLint for JavaScript. Utilize dependency scanning tools like Snyk to check for vulnerabilities in third-party libraries.</a:t>
            </a:r>
            <a:endParaRPr sz="1200"/>
          </a:p>
        </p:txBody>
      </p:sp>
      <p:sp>
        <p:nvSpPr>
          <p:cNvPr descr="header_2" id="264" name="Google Shape;264;p45"/>
          <p:cNvSpPr txBox="1"/>
          <p:nvPr>
            <p:ph idx="1" type="subTitle"/>
          </p:nvPr>
        </p:nvSpPr>
        <p:spPr>
          <a:xfrm>
            <a:off x="1603775" y="3668153"/>
            <a:ext cx="5317200" cy="3738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200">
                <a:solidFill>
                  <a:schemeClr val="dk2"/>
                </a:solidFill>
                <a:latin typeface="Helvetica Neue"/>
                <a:ea typeface="Helvetica Neue"/>
                <a:cs typeface="Helvetica Neue"/>
                <a:sym typeface="Helvetica Neue"/>
              </a:rPr>
              <a:t>Manual Penetration Testing</a:t>
            </a:r>
            <a:endParaRPr b="1" sz="1200">
              <a:solidFill>
                <a:schemeClr val="dk2"/>
              </a:solidFill>
              <a:latin typeface="Helvetica Neue"/>
              <a:ea typeface="Helvetica Neue"/>
              <a:cs typeface="Helvetica Neue"/>
              <a:sym typeface="Helvetica Neue"/>
            </a:endParaRPr>
          </a:p>
        </p:txBody>
      </p:sp>
      <p:sp>
        <p:nvSpPr>
          <p:cNvPr descr="detail_2" id="265" name="Google Shape;265;p45"/>
          <p:cNvSpPr txBox="1"/>
          <p:nvPr>
            <p:ph idx="2" type="body"/>
          </p:nvPr>
        </p:nvSpPr>
        <p:spPr>
          <a:xfrm>
            <a:off x="2455235" y="4041950"/>
            <a:ext cx="5085000" cy="814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000"/>
              </a:spcAft>
              <a:buSzPts val="2200"/>
              <a:buNone/>
            </a:pPr>
            <a:r>
              <a:rPr lang="en" sz="1100"/>
              <a:t>Hire security experts to perform penetration testing, focusing on critical areas such as authentication, authorization, data storage, and transmission. This helps uncover vulnerabilities that automated tools might miss.</a:t>
            </a:r>
            <a:endParaRPr sz="1100"/>
          </a:p>
        </p:txBody>
      </p:sp>
      <p:sp>
        <p:nvSpPr>
          <p:cNvPr descr="title" id="266" name="Google Shape;266;p45"/>
          <p:cNvSpPr txBox="1"/>
          <p:nvPr>
            <p:ph type="title"/>
          </p:nvPr>
        </p:nvSpPr>
        <p:spPr>
          <a:xfrm>
            <a:off x="0" y="214350"/>
            <a:ext cx="9144000" cy="636300"/>
          </a:xfrm>
          <a:prstGeom prst="rect">
            <a:avLst/>
          </a:prstGeom>
          <a:solidFill>
            <a:schemeClr val="accent1"/>
          </a:solidFill>
          <a:ln>
            <a:noFill/>
          </a:ln>
        </p:spPr>
        <p:txBody>
          <a:bodyPr anchorCtr="0" anchor="b" bIns="91425" lIns="0" spcFirstLastPara="1" rIns="0" wrap="square" tIns="91425">
            <a:noAutofit/>
          </a:bodyPr>
          <a:lstStyle/>
          <a:p>
            <a:pPr indent="0" lvl="0" marL="0" rtl="0" algn="l">
              <a:lnSpc>
                <a:spcPct val="75000"/>
              </a:lnSpc>
              <a:spcBef>
                <a:spcPts val="0"/>
              </a:spcBef>
              <a:spcAft>
                <a:spcPts val="0"/>
              </a:spcAft>
              <a:buSzPts val="2800"/>
              <a:buNone/>
            </a:pPr>
            <a:r>
              <a:rPr lang="en">
                <a:solidFill>
                  <a:schemeClr val="lt1"/>
                </a:solidFill>
                <a:latin typeface="VT323"/>
                <a:ea typeface="VT323"/>
                <a:cs typeface="VT323"/>
                <a:sym typeface="VT323"/>
              </a:rPr>
              <a:t>Implementation Steps for Security Audits</a:t>
            </a:r>
            <a:endParaRPr>
              <a:solidFill>
                <a:schemeClr val="lt1"/>
              </a:solidFill>
              <a:latin typeface="VT323"/>
              <a:ea typeface="VT323"/>
              <a:cs typeface="VT323"/>
              <a:sym typeface="VT323"/>
            </a:endParaRPr>
          </a:p>
        </p:txBody>
      </p:sp>
      <p:grpSp>
        <p:nvGrpSpPr>
          <p:cNvPr id="267" name="Google Shape;267;p45"/>
          <p:cNvGrpSpPr/>
          <p:nvPr/>
        </p:nvGrpSpPr>
        <p:grpSpPr>
          <a:xfrm>
            <a:off x="0" y="220475"/>
            <a:ext cx="9144000" cy="4697575"/>
            <a:chOff x="0" y="220475"/>
            <a:chExt cx="9144000" cy="4697575"/>
          </a:xfrm>
        </p:grpSpPr>
        <p:cxnSp>
          <p:nvCxnSpPr>
            <p:cNvPr id="268" name="Google Shape;268;p45"/>
            <p:cNvCxnSpPr/>
            <p:nvPr/>
          </p:nvCxnSpPr>
          <p:spPr>
            <a:xfrm>
              <a:off x="0" y="220475"/>
              <a:ext cx="9144000" cy="0"/>
            </a:xfrm>
            <a:prstGeom prst="straightConnector1">
              <a:avLst/>
            </a:prstGeom>
            <a:noFill/>
            <a:ln cap="flat" cmpd="sng" w="9525">
              <a:solidFill>
                <a:schemeClr val="lt1"/>
              </a:solidFill>
              <a:prstDash val="solid"/>
              <a:round/>
              <a:headEnd len="sm" w="sm" type="none"/>
              <a:tailEnd len="sm" w="sm" type="none"/>
            </a:ln>
          </p:spPr>
        </p:cxnSp>
        <p:cxnSp>
          <p:nvCxnSpPr>
            <p:cNvPr id="269" name="Google Shape;269;p45"/>
            <p:cNvCxnSpPr/>
            <p:nvPr/>
          </p:nvCxnSpPr>
          <p:spPr>
            <a:xfrm>
              <a:off x="0" y="4918050"/>
              <a:ext cx="9144000" cy="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3" name="Shape 273"/>
        <p:cNvGrpSpPr/>
        <p:nvPr/>
      </p:nvGrpSpPr>
      <p:grpSpPr>
        <a:xfrm>
          <a:off x="0" y="0"/>
          <a:ext cx="0" cy="0"/>
          <a:chOff x="0" y="0"/>
          <a:chExt cx="0" cy="0"/>
        </a:xfrm>
      </p:grpSpPr>
      <p:pic>
        <p:nvPicPr>
          <p:cNvPr id="274" name="Google Shape;274;p46"/>
          <p:cNvPicPr preferRelativeResize="0"/>
          <p:nvPr/>
        </p:nvPicPr>
        <p:blipFill rotWithShape="1">
          <a:blip r:embed="rId3">
            <a:alphaModFix/>
          </a:blip>
          <a:srcRect b="0" l="0" r="0" t="0"/>
          <a:stretch/>
        </p:blipFill>
        <p:spPr>
          <a:xfrm>
            <a:off x="0" y="0"/>
            <a:ext cx="9144003" cy="5143501"/>
          </a:xfrm>
          <a:prstGeom prst="rect">
            <a:avLst/>
          </a:prstGeom>
          <a:noFill/>
          <a:ln>
            <a:noFill/>
          </a:ln>
        </p:spPr>
      </p:pic>
      <p:sp>
        <p:nvSpPr>
          <p:cNvPr id="275" name="Google Shape;275;p46"/>
          <p:cNvSpPr txBox="1"/>
          <p:nvPr>
            <p:ph idx="4294967295" type="ctrTitle"/>
          </p:nvPr>
        </p:nvSpPr>
        <p:spPr>
          <a:xfrm>
            <a:off x="1961250" y="2247725"/>
            <a:ext cx="5221500" cy="1077900"/>
          </a:xfrm>
          <a:prstGeom prst="rect">
            <a:avLst/>
          </a:prstGeom>
          <a:solidFill>
            <a:schemeClr val="lt1"/>
          </a:solidFill>
          <a:ln>
            <a:noFill/>
          </a:ln>
        </p:spPr>
        <p:txBody>
          <a:bodyPr anchorCtr="0" anchor="b" bIns="91425" lIns="0" spcFirstLastPara="1" rIns="0" wrap="square" tIns="91425">
            <a:noAutofit/>
          </a:bodyPr>
          <a:lstStyle/>
          <a:p>
            <a:pPr indent="0" lvl="0" marL="0" marR="0" rtl="0" algn="ctr">
              <a:lnSpc>
                <a:spcPct val="75000"/>
              </a:lnSpc>
              <a:spcBef>
                <a:spcPts val="0"/>
              </a:spcBef>
              <a:spcAft>
                <a:spcPts val="0"/>
              </a:spcAft>
              <a:buClr>
                <a:schemeClr val="lt1"/>
              </a:buClr>
              <a:buSzPts val="2800"/>
              <a:buFont typeface="Silkscreen"/>
              <a:buNone/>
            </a:pPr>
            <a:r>
              <a:rPr b="1" i="0" lang="en" sz="5700" u="none" cap="none" strike="noStrike">
                <a:solidFill>
                  <a:schemeClr val="dk2"/>
                </a:solidFill>
                <a:highlight>
                  <a:schemeClr val="dk1"/>
                </a:highlight>
                <a:latin typeface="Helvetica Neue"/>
                <a:ea typeface="Helvetica Neue"/>
                <a:cs typeface="Helvetica Neue"/>
                <a:sym typeface="Helvetica Neue"/>
              </a:rPr>
              <a:t>THAN</a:t>
            </a:r>
            <a:r>
              <a:rPr b="0" i="0" lang="en" sz="7000" u="none" cap="none" strike="noStrike">
                <a:solidFill>
                  <a:schemeClr val="dk2"/>
                </a:solidFill>
                <a:highlight>
                  <a:schemeClr val="dk1"/>
                </a:highlight>
                <a:latin typeface="Silkscreen"/>
                <a:ea typeface="Silkscreen"/>
                <a:cs typeface="Silkscreen"/>
                <a:sym typeface="Silkscreen"/>
              </a:rPr>
              <a:t>K </a:t>
            </a:r>
            <a:r>
              <a:rPr b="0" i="0" lang="en" sz="7000" u="none" cap="none" strike="noStrike">
                <a:solidFill>
                  <a:schemeClr val="dk2"/>
                </a:solidFill>
                <a:highlight>
                  <a:schemeClr val="accent1"/>
                </a:highlight>
                <a:latin typeface="Silkscreen"/>
                <a:ea typeface="Silkscreen"/>
                <a:cs typeface="Silkscreen"/>
                <a:sym typeface="Silkscreen"/>
              </a:rPr>
              <a:t>YOU</a:t>
            </a:r>
            <a:endParaRPr b="0" i="0" sz="7000" u="none" cap="none" strike="noStrike">
              <a:solidFill>
                <a:schemeClr val="dk2"/>
              </a:solidFill>
              <a:highlight>
                <a:schemeClr val="accent1"/>
              </a:highlight>
              <a:latin typeface="Silkscreen"/>
              <a:ea typeface="Silkscreen"/>
              <a:cs typeface="Silkscreen"/>
              <a:sym typeface="Silkscreen"/>
            </a:endParaRPr>
          </a:p>
        </p:txBody>
      </p:sp>
      <p:sp>
        <p:nvSpPr>
          <p:cNvPr id="276" name="Google Shape;276;p46"/>
          <p:cNvSpPr txBox="1"/>
          <p:nvPr/>
        </p:nvSpPr>
        <p:spPr>
          <a:xfrm>
            <a:off x="0" y="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THANK YOU | THE END | THANK YOU | THE END | THANK YOU | THE END | THANK YOU | THE END | THANK YOU | THE END |</a:t>
            </a:r>
            <a:endParaRPr b="0" i="0" sz="1000" u="none" cap="none" strike="noStrike">
              <a:solidFill>
                <a:schemeClr val="dk1"/>
              </a:solidFill>
              <a:latin typeface="Silkscreen"/>
              <a:ea typeface="Silkscreen"/>
              <a:cs typeface="Silkscreen"/>
              <a:sym typeface="Silkscreen"/>
            </a:endParaRPr>
          </a:p>
        </p:txBody>
      </p:sp>
      <p:grpSp>
        <p:nvGrpSpPr>
          <p:cNvPr id="277" name="Google Shape;277;p46"/>
          <p:cNvGrpSpPr/>
          <p:nvPr/>
        </p:nvGrpSpPr>
        <p:grpSpPr>
          <a:xfrm>
            <a:off x="0" y="220475"/>
            <a:ext cx="9144000" cy="4697575"/>
            <a:chOff x="0" y="220475"/>
            <a:chExt cx="9144000" cy="4697575"/>
          </a:xfrm>
        </p:grpSpPr>
        <p:cxnSp>
          <p:nvCxnSpPr>
            <p:cNvPr id="278" name="Google Shape;278;p46"/>
            <p:cNvCxnSpPr/>
            <p:nvPr/>
          </p:nvCxnSpPr>
          <p:spPr>
            <a:xfrm>
              <a:off x="0" y="220475"/>
              <a:ext cx="9144000" cy="0"/>
            </a:xfrm>
            <a:prstGeom prst="straightConnector1">
              <a:avLst/>
            </a:prstGeom>
            <a:noFill/>
            <a:ln cap="flat" cmpd="sng" w="9525">
              <a:solidFill>
                <a:schemeClr val="dk1"/>
              </a:solidFill>
              <a:prstDash val="solid"/>
              <a:round/>
              <a:headEnd len="sm" w="sm" type="none"/>
              <a:tailEnd len="sm" w="sm" type="none"/>
            </a:ln>
          </p:spPr>
        </p:cxnSp>
        <p:cxnSp>
          <p:nvCxnSpPr>
            <p:cNvPr id="279" name="Google Shape;279;p46"/>
            <p:cNvCxnSpPr/>
            <p:nvPr/>
          </p:nvCxnSpPr>
          <p:spPr>
            <a:xfrm>
              <a:off x="0" y="4918050"/>
              <a:ext cx="9144000" cy="0"/>
            </a:xfrm>
            <a:prstGeom prst="straightConnector1">
              <a:avLst/>
            </a:prstGeom>
            <a:noFill/>
            <a:ln cap="flat" cmpd="sng" w="9525">
              <a:solidFill>
                <a:schemeClr val="dk1"/>
              </a:solidFill>
              <a:prstDash val="solid"/>
              <a:round/>
              <a:headEnd len="sm" w="sm" type="none"/>
              <a:tailEnd len="sm" w="sm" type="none"/>
            </a:ln>
          </p:spPr>
        </p:cxnSp>
      </p:grpSp>
      <p:sp>
        <p:nvSpPr>
          <p:cNvPr id="280" name="Google Shape;280;p46"/>
          <p:cNvSpPr txBox="1"/>
          <p:nvPr/>
        </p:nvSpPr>
        <p:spPr>
          <a:xfrm>
            <a:off x="0" y="491805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1"/>
              </a:buClr>
              <a:buSzPts val="1100"/>
              <a:buFont typeface="Arial"/>
              <a:buNone/>
            </a:pPr>
            <a:r>
              <a:rPr b="0" i="0" lang="en" sz="1000" u="none" cap="none" strike="noStrike">
                <a:solidFill>
                  <a:schemeClr val="dk1"/>
                </a:solidFill>
                <a:latin typeface="Silkscreen"/>
                <a:ea typeface="Silkscreen"/>
                <a:cs typeface="Silkscreen"/>
                <a:sym typeface="Silkscreen"/>
              </a:rPr>
              <a:t>THE END | THANK YOU | THE END | THANK YOU | THE END | THANK YOU | THE END | THANK YOU | THE END | THANK YOU |</a:t>
            </a:r>
            <a:endParaRPr b="0" i="0" sz="1000" u="none" cap="none" strike="noStrike">
              <a:solidFill>
                <a:schemeClr val="dk1"/>
              </a:solidFill>
              <a:latin typeface="Silkscreen"/>
              <a:ea typeface="Silkscreen"/>
              <a:cs typeface="Silkscreen"/>
              <a:sym typeface="Silkscree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9" name="Shape 169"/>
        <p:cNvGrpSpPr/>
        <p:nvPr/>
      </p:nvGrpSpPr>
      <p:grpSpPr>
        <a:xfrm>
          <a:off x="0" y="0"/>
          <a:ext cx="0" cy="0"/>
          <a:chOff x="0" y="0"/>
          <a:chExt cx="0" cy="0"/>
        </a:xfrm>
      </p:grpSpPr>
      <p:sp>
        <p:nvSpPr>
          <p:cNvPr id="170" name="Google Shape;170;p37"/>
          <p:cNvSpPr/>
          <p:nvPr/>
        </p:nvSpPr>
        <p:spPr>
          <a:xfrm rot="-899082">
            <a:off x="604787" y="1968480"/>
            <a:ext cx="1371436" cy="1371224"/>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Silkscreen"/>
                <a:ea typeface="Silkscreen"/>
                <a:cs typeface="Silkscreen"/>
                <a:sym typeface="Silkscreen"/>
              </a:rPr>
              <a:t>Agenda</a:t>
            </a:r>
            <a:endParaRPr b="0" i="0" sz="1400" u="none" cap="none" strike="noStrike">
              <a:solidFill>
                <a:schemeClr val="dk1"/>
              </a:solidFill>
              <a:latin typeface="Silkscreen"/>
              <a:ea typeface="Silkscreen"/>
              <a:cs typeface="Silkscreen"/>
              <a:sym typeface="Silkscreen"/>
            </a:endParaRPr>
          </a:p>
        </p:txBody>
      </p:sp>
      <p:sp>
        <p:nvSpPr>
          <p:cNvPr descr="agenda_0" id="171" name="Google Shape;171;p37"/>
          <p:cNvSpPr txBox="1"/>
          <p:nvPr/>
        </p:nvSpPr>
        <p:spPr>
          <a:xfrm rot="-899759">
            <a:off x="2527880" y="1203753"/>
            <a:ext cx="2949550" cy="3459027"/>
          </a:xfrm>
          <a:prstGeom prst="rect">
            <a:avLst/>
          </a:prstGeom>
          <a:noFill/>
          <a:ln>
            <a:noFill/>
          </a:ln>
        </p:spPr>
        <p:txBody>
          <a:bodyPr anchorCtr="0" anchor="t" bIns="0" lIns="0" spcFirstLastPara="1" rIns="91425" wrap="square" tIns="0">
            <a:noAutofit/>
          </a:bodyPr>
          <a:lstStyle/>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Introduction to Security Measures</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Understanding SSL/TLS Encryption</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Steps to Implement SSL/TLS</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Testing SSL/TLS Implementation</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Secure Password Hashing with Bcrypt</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Steps to Implement Bcrypt</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Regular Security Audits</a:t>
            </a:r>
            <a:endParaRPr b="0" i="0" sz="1100" u="none" cap="none" strike="noStrike">
              <a:solidFill>
                <a:schemeClr val="dk2"/>
              </a:solidFill>
              <a:latin typeface="VT323"/>
              <a:ea typeface="VT323"/>
              <a:cs typeface="VT323"/>
              <a:sym typeface="VT323"/>
            </a:endParaRPr>
          </a:p>
          <a:p>
            <a:pPr indent="-298450" lvl="0" marL="457200" marR="0" rtl="0" algn="l">
              <a:lnSpc>
                <a:spcPct val="150000"/>
              </a:lnSpc>
              <a:spcBef>
                <a:spcPts val="0"/>
              </a:spcBef>
              <a:spcAft>
                <a:spcPts val="0"/>
              </a:spcAft>
              <a:buClr>
                <a:schemeClr val="dk2"/>
              </a:buClr>
              <a:buSzPts val="1100"/>
              <a:buFont typeface="VT323"/>
              <a:buChar char="■"/>
            </a:pPr>
            <a:r>
              <a:rPr b="0" i="0" lang="en" sz="1100" u="none" cap="none" strike="noStrike">
                <a:solidFill>
                  <a:schemeClr val="dk2"/>
                </a:solidFill>
                <a:latin typeface="VT323"/>
                <a:ea typeface="VT323"/>
                <a:cs typeface="VT323"/>
                <a:sym typeface="VT323"/>
              </a:rPr>
              <a:t>Implementation Steps for Security Audits</a:t>
            </a:r>
            <a:endParaRPr b="0" i="0" sz="1100" u="none" cap="none" strike="noStrike">
              <a:solidFill>
                <a:schemeClr val="dk2"/>
              </a:solidFill>
              <a:latin typeface="VT323"/>
              <a:ea typeface="VT323"/>
              <a:cs typeface="VT323"/>
              <a:sym typeface="VT323"/>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5" name="Shape 175"/>
        <p:cNvGrpSpPr/>
        <p:nvPr/>
      </p:nvGrpSpPr>
      <p:grpSpPr>
        <a:xfrm>
          <a:off x="0" y="0"/>
          <a:ext cx="0" cy="0"/>
          <a:chOff x="0" y="0"/>
          <a:chExt cx="0" cy="0"/>
        </a:xfrm>
      </p:grpSpPr>
      <p:pic>
        <p:nvPicPr>
          <p:cNvPr id="176" name="Google Shape;176;p38"/>
          <p:cNvPicPr preferRelativeResize="0"/>
          <p:nvPr/>
        </p:nvPicPr>
        <p:blipFill rotWithShape="1">
          <a:blip r:embed="rId3">
            <a:alphaModFix/>
          </a:blip>
          <a:srcRect b="11510" l="10660" r="17204" t="5252"/>
          <a:stretch/>
        </p:blipFill>
        <p:spPr>
          <a:xfrm>
            <a:off x="1126925" y="1079225"/>
            <a:ext cx="6596101" cy="3624376"/>
          </a:xfrm>
          <a:prstGeom prst="rect">
            <a:avLst/>
          </a:prstGeom>
          <a:solidFill>
            <a:schemeClr val="dk1"/>
          </a:solidFill>
          <a:ln cap="flat" cmpd="sng" w="9525">
            <a:solidFill>
              <a:schemeClr val="lt2"/>
            </a:solidFill>
            <a:prstDash val="solid"/>
            <a:round/>
            <a:headEnd len="sm" w="sm" type="none"/>
            <a:tailEnd len="sm" w="sm" type="none"/>
          </a:ln>
        </p:spPr>
      </p:pic>
      <p:sp>
        <p:nvSpPr>
          <p:cNvPr descr="detail_0" id="177" name="Google Shape;177;p38"/>
          <p:cNvSpPr txBox="1"/>
          <p:nvPr>
            <p:ph idx="2" type="body"/>
          </p:nvPr>
        </p:nvSpPr>
        <p:spPr>
          <a:xfrm>
            <a:off x="1696525" y="1868075"/>
            <a:ext cx="5463600" cy="27342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lt2"/>
              </a:buClr>
              <a:buSzPts val="1400"/>
              <a:buFont typeface="DM Mono"/>
              <a:buChar char="●"/>
            </a:pPr>
            <a:r>
              <a:rPr lang="en" sz="1400"/>
              <a:t>Data encryption ensures secure transmission of information between client and server, preventing interception by malicious actors.</a:t>
            </a:r>
            <a:endParaRPr sz="1400"/>
          </a:p>
          <a:p>
            <a:pPr indent="-317500" lvl="0" marL="457200" rtl="0" algn="l">
              <a:lnSpc>
                <a:spcPct val="150000"/>
              </a:lnSpc>
              <a:spcBef>
                <a:spcPts val="1000"/>
              </a:spcBef>
              <a:spcAft>
                <a:spcPts val="0"/>
              </a:spcAft>
              <a:buClr>
                <a:schemeClr val="lt2"/>
              </a:buClr>
              <a:buSzPts val="1400"/>
              <a:buFont typeface="DM Mono"/>
              <a:buChar char="●"/>
            </a:pPr>
            <a:r>
              <a:rPr lang="en" sz="1400"/>
              <a:t>Secure password hashing, such as using bcrypt, protects user data even if the database is compromised.</a:t>
            </a:r>
            <a:endParaRPr sz="1400"/>
          </a:p>
          <a:p>
            <a:pPr indent="-317500" lvl="0" marL="457200" rtl="0" algn="l">
              <a:lnSpc>
                <a:spcPct val="150000"/>
              </a:lnSpc>
              <a:spcBef>
                <a:spcPts val="1000"/>
              </a:spcBef>
              <a:spcAft>
                <a:spcPts val="1000"/>
              </a:spcAft>
              <a:buClr>
                <a:schemeClr val="lt2"/>
              </a:buClr>
              <a:buSzPts val="1400"/>
              <a:buFont typeface="DM Mono"/>
              <a:buChar char="●"/>
            </a:pPr>
            <a:r>
              <a:rPr lang="en" sz="1400"/>
              <a:t>Regular security audits help identify and address vulnerabilities, maintaining the integrity and security of the application.</a:t>
            </a:r>
            <a:endParaRPr sz="1400"/>
          </a:p>
        </p:txBody>
      </p:sp>
      <p:sp>
        <p:nvSpPr>
          <p:cNvPr id="178" name="Google Shape;178;p38"/>
          <p:cNvSpPr/>
          <p:nvPr/>
        </p:nvSpPr>
        <p:spPr>
          <a:xfrm rot="-1288115">
            <a:off x="280711" y="679764"/>
            <a:ext cx="3068927" cy="1022883"/>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descr="title" id="179" name="Google Shape;179;p38"/>
          <p:cNvSpPr txBox="1"/>
          <p:nvPr>
            <p:ph type="title"/>
          </p:nvPr>
        </p:nvSpPr>
        <p:spPr>
          <a:xfrm rot="-1351292">
            <a:off x="385569" y="872448"/>
            <a:ext cx="2810220" cy="637524"/>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1100"/>
              <a:buNone/>
            </a:pPr>
            <a:r>
              <a:rPr lang="en" sz="1600">
                <a:solidFill>
                  <a:schemeClr val="dk2"/>
                </a:solidFill>
                <a:latin typeface="VT323"/>
                <a:ea typeface="VT323"/>
                <a:cs typeface="VT323"/>
                <a:sym typeface="VT323"/>
              </a:rPr>
              <a:t>Introduction to Security Measures</a:t>
            </a:r>
            <a:endParaRPr sz="1600">
              <a:solidFill>
                <a:schemeClr val="dk2"/>
              </a:solidFill>
              <a:latin typeface="VT323"/>
              <a:ea typeface="VT323"/>
              <a:cs typeface="VT323"/>
              <a:sym typeface="VT323"/>
            </a:endParaRPr>
          </a:p>
        </p:txBody>
      </p:sp>
      <p:sp>
        <p:nvSpPr>
          <p:cNvPr id="180" name="Google Shape;180;p38"/>
          <p:cNvSpPr/>
          <p:nvPr/>
        </p:nvSpPr>
        <p:spPr>
          <a:xfrm>
            <a:off x="0" y="0"/>
            <a:ext cx="91440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sp>
        <p:nvSpPr>
          <p:cNvPr id="181" name="Google Shape;181;p38"/>
          <p:cNvSpPr/>
          <p:nvPr/>
        </p:nvSpPr>
        <p:spPr>
          <a:xfrm>
            <a:off x="0" y="4983600"/>
            <a:ext cx="91440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VT323"/>
              <a:ea typeface="VT323"/>
              <a:cs typeface="VT323"/>
              <a:sym typeface="VT323"/>
            </a:endParaRPr>
          </a:p>
        </p:txBody>
      </p:sp>
      <p:grpSp>
        <p:nvGrpSpPr>
          <p:cNvPr id="182" name="Google Shape;182;p38"/>
          <p:cNvGrpSpPr/>
          <p:nvPr/>
        </p:nvGrpSpPr>
        <p:grpSpPr>
          <a:xfrm>
            <a:off x="0" y="220475"/>
            <a:ext cx="9144000" cy="4697575"/>
            <a:chOff x="0" y="220475"/>
            <a:chExt cx="9144000" cy="4697575"/>
          </a:xfrm>
        </p:grpSpPr>
        <p:cxnSp>
          <p:nvCxnSpPr>
            <p:cNvPr id="183" name="Google Shape;183;p38"/>
            <p:cNvCxnSpPr/>
            <p:nvPr/>
          </p:nvCxnSpPr>
          <p:spPr>
            <a:xfrm>
              <a:off x="0" y="220475"/>
              <a:ext cx="9144000" cy="0"/>
            </a:xfrm>
            <a:prstGeom prst="straightConnector1">
              <a:avLst/>
            </a:prstGeom>
            <a:noFill/>
            <a:ln cap="flat" cmpd="sng" w="9525">
              <a:solidFill>
                <a:schemeClr val="lt2"/>
              </a:solidFill>
              <a:prstDash val="solid"/>
              <a:round/>
              <a:headEnd len="sm" w="sm" type="none"/>
              <a:tailEnd len="sm" w="sm" type="none"/>
            </a:ln>
          </p:spPr>
        </p:cxnSp>
        <p:cxnSp>
          <p:nvCxnSpPr>
            <p:cNvPr id="184" name="Google Shape;184;p38"/>
            <p:cNvCxnSpPr/>
            <p:nvPr/>
          </p:nvCxnSpPr>
          <p:spPr>
            <a:xfrm>
              <a:off x="0" y="4918050"/>
              <a:ext cx="9144000" cy="0"/>
            </a:xfrm>
            <a:prstGeom prst="straightConnector1">
              <a:avLst/>
            </a:prstGeom>
            <a:noFill/>
            <a:ln cap="flat" cmpd="sng" w="9525">
              <a:solidFill>
                <a:schemeClr val="lt2"/>
              </a:solidFill>
              <a:prstDash val="solid"/>
              <a:round/>
              <a:headEnd len="sm" w="sm" type="none"/>
              <a:tailEnd len="sm" w="sm"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8" name="Shape 188"/>
        <p:cNvGrpSpPr/>
        <p:nvPr/>
      </p:nvGrpSpPr>
      <p:grpSpPr>
        <a:xfrm>
          <a:off x="0" y="0"/>
          <a:ext cx="0" cy="0"/>
          <a:chOff x="0" y="0"/>
          <a:chExt cx="0" cy="0"/>
        </a:xfrm>
      </p:grpSpPr>
      <p:pic>
        <p:nvPicPr>
          <p:cNvPr id="189" name="Google Shape;189;p39"/>
          <p:cNvPicPr preferRelativeResize="0"/>
          <p:nvPr/>
        </p:nvPicPr>
        <p:blipFill rotWithShape="1">
          <a:blip r:embed="rId3">
            <a:alphaModFix/>
          </a:blip>
          <a:srcRect b="52380" l="35814" r="41584" t="19528"/>
          <a:stretch/>
        </p:blipFill>
        <p:spPr>
          <a:xfrm>
            <a:off x="3799013" y="487275"/>
            <a:ext cx="1545974" cy="1444851"/>
          </a:xfrm>
          <a:prstGeom prst="rect">
            <a:avLst/>
          </a:prstGeom>
          <a:noFill/>
          <a:ln>
            <a:noFill/>
          </a:ln>
        </p:spPr>
      </p:pic>
      <p:sp>
        <p:nvSpPr>
          <p:cNvPr descr="title" id="190" name="Google Shape;190;p39"/>
          <p:cNvSpPr txBox="1"/>
          <p:nvPr>
            <p:ph type="title"/>
          </p:nvPr>
        </p:nvSpPr>
        <p:spPr>
          <a:xfrm>
            <a:off x="1956450" y="684850"/>
            <a:ext cx="5231100" cy="1049700"/>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2800"/>
              <a:buNone/>
            </a:pPr>
            <a:r>
              <a:rPr b="1" lang="en" sz="2400">
                <a:solidFill>
                  <a:schemeClr val="lt2"/>
                </a:solidFill>
                <a:highlight>
                  <a:schemeClr val="dk1"/>
                </a:highlight>
                <a:latin typeface="Helvetica Neue"/>
                <a:ea typeface="Helvetica Neue"/>
                <a:cs typeface="Helvetica Neue"/>
                <a:sym typeface="Helvetica Neue"/>
              </a:rPr>
              <a:t>Understanding SSL/TLS Encryption</a:t>
            </a:r>
            <a:endParaRPr b="1" sz="2400">
              <a:solidFill>
                <a:schemeClr val="lt2"/>
              </a:solidFill>
              <a:highlight>
                <a:schemeClr val="dk1"/>
              </a:highlight>
              <a:latin typeface="Helvetica Neue"/>
              <a:ea typeface="Helvetica Neue"/>
              <a:cs typeface="Helvetica Neue"/>
              <a:sym typeface="Helvetica Neue"/>
            </a:endParaRPr>
          </a:p>
        </p:txBody>
      </p:sp>
      <p:sp>
        <p:nvSpPr>
          <p:cNvPr descr="detail_0" id="191" name="Google Shape;191;p39"/>
          <p:cNvSpPr txBox="1"/>
          <p:nvPr>
            <p:ph idx="2" type="body"/>
          </p:nvPr>
        </p:nvSpPr>
        <p:spPr>
          <a:xfrm>
            <a:off x="1956450" y="1734600"/>
            <a:ext cx="5231100" cy="2737500"/>
          </a:xfrm>
          <a:prstGeom prst="rect">
            <a:avLst/>
          </a:prstGeom>
          <a:noFill/>
          <a:ln>
            <a:noFill/>
          </a:ln>
        </p:spPr>
        <p:txBody>
          <a:bodyPr anchorCtr="0" anchor="ctr" bIns="91425" lIns="0" spcFirstLastPara="1" rIns="91425" wrap="square" tIns="91425">
            <a:noAutofit/>
          </a:bodyPr>
          <a:lstStyle/>
          <a:p>
            <a:pPr indent="0" lvl="0" marL="0" rtl="0" algn="ctr">
              <a:lnSpc>
                <a:spcPct val="200000"/>
              </a:lnSpc>
              <a:spcBef>
                <a:spcPts val="0"/>
              </a:spcBef>
              <a:spcAft>
                <a:spcPts val="2000"/>
              </a:spcAft>
              <a:buSzPts val="2200"/>
              <a:buNone/>
            </a:pPr>
            <a:r>
              <a:rPr lang="en" sz="1400">
                <a:solidFill>
                  <a:schemeClr val="dk1"/>
                </a:solidFill>
              </a:rPr>
              <a:t>SSL (Secure Sockets Layer) and TLS (Transport Layer Security) are cryptographic protocols designed to provide secure communication over a computer network. SSL/TLS encryption ensures that any data transmitted between a client (such as a web browser) and a server is encrypted, making it unreadable to unauthorized parties. This prevents eavesdropping, tampering, and forgery of the transmitted data, thereby safeguarding sensitive information such as login credentials, personal data, and financial transactions.</a:t>
            </a:r>
            <a:endParaRPr sz="14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5" name="Shape 195"/>
        <p:cNvGrpSpPr/>
        <p:nvPr/>
      </p:nvGrpSpPr>
      <p:grpSpPr>
        <a:xfrm>
          <a:off x="0" y="0"/>
          <a:ext cx="0" cy="0"/>
          <a:chOff x="0" y="0"/>
          <a:chExt cx="0" cy="0"/>
        </a:xfrm>
      </p:grpSpPr>
      <p:grpSp>
        <p:nvGrpSpPr>
          <p:cNvPr id="196" name="Google Shape;196;p40"/>
          <p:cNvGrpSpPr/>
          <p:nvPr/>
        </p:nvGrpSpPr>
        <p:grpSpPr>
          <a:xfrm>
            <a:off x="0" y="220475"/>
            <a:ext cx="9144000" cy="4697575"/>
            <a:chOff x="0" y="220475"/>
            <a:chExt cx="9144000" cy="4697575"/>
          </a:xfrm>
        </p:grpSpPr>
        <p:cxnSp>
          <p:nvCxnSpPr>
            <p:cNvPr id="197" name="Google Shape;197;p40"/>
            <p:cNvCxnSpPr/>
            <p:nvPr/>
          </p:nvCxnSpPr>
          <p:spPr>
            <a:xfrm>
              <a:off x="0" y="220475"/>
              <a:ext cx="9144000" cy="0"/>
            </a:xfrm>
            <a:prstGeom prst="straightConnector1">
              <a:avLst/>
            </a:prstGeom>
            <a:noFill/>
            <a:ln cap="flat" cmpd="sng" w="9525">
              <a:solidFill>
                <a:schemeClr val="dk1"/>
              </a:solidFill>
              <a:prstDash val="solid"/>
              <a:round/>
              <a:headEnd len="sm" w="sm" type="none"/>
              <a:tailEnd len="sm" w="sm" type="none"/>
            </a:ln>
          </p:spPr>
        </p:cxnSp>
        <p:cxnSp>
          <p:nvCxnSpPr>
            <p:cNvPr id="198" name="Google Shape;198;p40"/>
            <p:cNvCxnSpPr/>
            <p:nvPr/>
          </p:nvCxnSpPr>
          <p:spPr>
            <a:xfrm>
              <a:off x="0" y="4918050"/>
              <a:ext cx="9144000" cy="0"/>
            </a:xfrm>
            <a:prstGeom prst="straightConnector1">
              <a:avLst/>
            </a:prstGeom>
            <a:noFill/>
            <a:ln cap="flat" cmpd="sng" w="9525">
              <a:solidFill>
                <a:schemeClr val="dk1"/>
              </a:solidFill>
              <a:prstDash val="solid"/>
              <a:round/>
              <a:headEnd len="sm" w="sm" type="none"/>
              <a:tailEnd len="sm" w="sm" type="none"/>
            </a:ln>
          </p:spPr>
        </p:cxnSp>
      </p:grpSp>
      <p:grpSp>
        <p:nvGrpSpPr>
          <p:cNvPr id="199" name="Google Shape;199;p40"/>
          <p:cNvGrpSpPr/>
          <p:nvPr/>
        </p:nvGrpSpPr>
        <p:grpSpPr>
          <a:xfrm>
            <a:off x="0" y="0"/>
            <a:ext cx="9144000" cy="5138550"/>
            <a:chOff x="0" y="0"/>
            <a:chExt cx="9144000" cy="5138550"/>
          </a:xfrm>
        </p:grpSpPr>
        <p:sp>
          <p:nvSpPr>
            <p:cNvPr id="200" name="Google Shape;200;p40"/>
            <p:cNvSpPr txBox="1"/>
            <p:nvPr/>
          </p:nvSpPr>
          <p:spPr>
            <a:xfrm>
              <a:off x="0" y="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sp>
          <p:nvSpPr>
            <p:cNvPr id="201" name="Google Shape;201;p40"/>
            <p:cNvSpPr txBox="1"/>
            <p:nvPr/>
          </p:nvSpPr>
          <p:spPr>
            <a:xfrm>
              <a:off x="0" y="4918050"/>
              <a:ext cx="9144000" cy="220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dk1"/>
                </a:solidFill>
                <a:latin typeface="Silkscreen"/>
                <a:ea typeface="Silkscreen"/>
                <a:cs typeface="Silkscreen"/>
                <a:sym typeface="Silkscreen"/>
              </a:endParaRPr>
            </a:p>
          </p:txBody>
        </p:sp>
      </p:grpSp>
      <p:sp>
        <p:nvSpPr>
          <p:cNvPr descr="header_0" id="202" name="Google Shape;202;p40"/>
          <p:cNvSpPr txBox="1"/>
          <p:nvPr>
            <p:ph idx="1" type="subTitle"/>
          </p:nvPr>
        </p:nvSpPr>
        <p:spPr>
          <a:xfrm>
            <a:off x="1463773" y="1373025"/>
            <a:ext cx="2114400" cy="701700"/>
          </a:xfrm>
          <a:prstGeom prst="rect">
            <a:avLst/>
          </a:prstGeom>
          <a:solidFill>
            <a:schemeClr val="accent1"/>
          </a:solidFill>
          <a:ln>
            <a:noFill/>
          </a:ln>
        </p:spPr>
        <p:txBody>
          <a:bodyPr anchorCtr="0" anchor="t" bIns="0" lIns="91425" spcFirstLastPara="1" rIns="91425" wrap="square" tIns="91425">
            <a:noAutofit/>
          </a:bodyPr>
          <a:lstStyle/>
          <a:p>
            <a:pPr indent="0" lvl="0" marL="0" rtl="0" algn="l">
              <a:lnSpc>
                <a:spcPct val="100000"/>
              </a:lnSpc>
              <a:spcBef>
                <a:spcPts val="0"/>
              </a:spcBef>
              <a:spcAft>
                <a:spcPts val="0"/>
              </a:spcAft>
              <a:buSzPts val="1400"/>
              <a:buNone/>
            </a:pPr>
            <a:r>
              <a:rPr lang="en" sz="900">
                <a:latin typeface="Helvetica Neue"/>
                <a:ea typeface="Helvetica Neue"/>
                <a:cs typeface="Helvetica Neue"/>
                <a:sym typeface="Helvetica Neue"/>
              </a:rPr>
              <a:t>Obtain SSL/TLS Certificate</a:t>
            </a:r>
            <a:endParaRPr sz="900">
              <a:latin typeface="Helvetica Neue"/>
              <a:ea typeface="Helvetica Neue"/>
              <a:cs typeface="Helvetica Neue"/>
              <a:sym typeface="Helvetica Neue"/>
            </a:endParaRPr>
          </a:p>
        </p:txBody>
      </p:sp>
      <p:sp>
        <p:nvSpPr>
          <p:cNvPr descr="header_1" id="203" name="Google Shape;203;p40"/>
          <p:cNvSpPr txBox="1"/>
          <p:nvPr>
            <p:ph idx="1" type="subTitle"/>
          </p:nvPr>
        </p:nvSpPr>
        <p:spPr>
          <a:xfrm>
            <a:off x="1463773" y="2151504"/>
            <a:ext cx="2114400" cy="701700"/>
          </a:xfrm>
          <a:prstGeom prst="rect">
            <a:avLst/>
          </a:prstGeom>
          <a:solidFill>
            <a:schemeClr val="lt2"/>
          </a:solidFill>
          <a:ln>
            <a:noFill/>
          </a:ln>
        </p:spPr>
        <p:txBody>
          <a:bodyPr anchorCtr="0" anchor="t" bIns="0" lIns="91425" spcFirstLastPara="1" rIns="91425" wrap="square" tIns="91425">
            <a:noAutofit/>
          </a:bodyPr>
          <a:lstStyle/>
          <a:p>
            <a:pPr indent="0" lvl="0" marL="0" rtl="0" algn="l">
              <a:lnSpc>
                <a:spcPct val="100000"/>
              </a:lnSpc>
              <a:spcBef>
                <a:spcPts val="0"/>
              </a:spcBef>
              <a:spcAft>
                <a:spcPts val="0"/>
              </a:spcAft>
              <a:buSzPts val="1400"/>
              <a:buNone/>
            </a:pPr>
            <a:r>
              <a:rPr lang="en" sz="900">
                <a:latin typeface="Helvetica Neue"/>
                <a:ea typeface="Helvetica Neue"/>
                <a:cs typeface="Helvetica Neue"/>
                <a:sym typeface="Helvetica Neue"/>
              </a:rPr>
              <a:t>Configure Web Server</a:t>
            </a:r>
            <a:endParaRPr sz="900">
              <a:latin typeface="Helvetica Neue"/>
              <a:ea typeface="Helvetica Neue"/>
              <a:cs typeface="Helvetica Neue"/>
              <a:sym typeface="Helvetica Neue"/>
            </a:endParaRPr>
          </a:p>
        </p:txBody>
      </p:sp>
      <p:sp>
        <p:nvSpPr>
          <p:cNvPr descr="detail_0" id="204" name="Google Shape;204;p40"/>
          <p:cNvSpPr txBox="1"/>
          <p:nvPr>
            <p:ph idx="2" type="body"/>
          </p:nvPr>
        </p:nvSpPr>
        <p:spPr>
          <a:xfrm>
            <a:off x="3709039" y="1373025"/>
            <a:ext cx="4985100" cy="701700"/>
          </a:xfrm>
          <a:prstGeom prst="rect">
            <a:avLst/>
          </a:prstGeom>
          <a:solidFill>
            <a:schemeClr val="dk1"/>
          </a:solidFill>
          <a:ln>
            <a:noFill/>
          </a:ln>
        </p:spPr>
        <p:txBody>
          <a:bodyPr anchorCtr="0" anchor="t" bIns="91425" lIns="91425" spcFirstLastPara="1" rIns="0" wrap="square" tIns="91425">
            <a:noAutofit/>
          </a:bodyPr>
          <a:lstStyle/>
          <a:p>
            <a:pPr indent="0" lvl="0" marL="0" rtl="0" algn="l">
              <a:lnSpc>
                <a:spcPct val="100000"/>
              </a:lnSpc>
              <a:spcBef>
                <a:spcPts val="0"/>
              </a:spcBef>
              <a:spcAft>
                <a:spcPts val="1000"/>
              </a:spcAft>
              <a:buSzPts val="2200"/>
              <a:buNone/>
            </a:pPr>
            <a:r>
              <a:rPr lang="en" sz="900">
                <a:latin typeface="Helvetica Neue"/>
                <a:ea typeface="Helvetica Neue"/>
                <a:cs typeface="Helvetica Neue"/>
                <a:sym typeface="Helvetica Neue"/>
              </a:rPr>
              <a:t>Purchase a certificate from a trusted Certificate Authority (CA) or use a free option like Let's Encrypt. Ensure the certificate covers all relevant subdomains (e.g., www, api).</a:t>
            </a:r>
            <a:endParaRPr sz="900">
              <a:latin typeface="Helvetica Neue"/>
              <a:ea typeface="Helvetica Neue"/>
              <a:cs typeface="Helvetica Neue"/>
              <a:sym typeface="Helvetica Neue"/>
            </a:endParaRPr>
          </a:p>
        </p:txBody>
      </p:sp>
      <p:sp>
        <p:nvSpPr>
          <p:cNvPr descr="detail_1" id="205" name="Google Shape;205;p40"/>
          <p:cNvSpPr txBox="1"/>
          <p:nvPr>
            <p:ph idx="2" type="body"/>
          </p:nvPr>
        </p:nvSpPr>
        <p:spPr>
          <a:xfrm>
            <a:off x="3709039" y="2151504"/>
            <a:ext cx="4985100" cy="701700"/>
          </a:xfrm>
          <a:prstGeom prst="rect">
            <a:avLst/>
          </a:prstGeom>
          <a:solidFill>
            <a:schemeClr val="dk1"/>
          </a:solidFill>
          <a:ln>
            <a:noFill/>
          </a:ln>
        </p:spPr>
        <p:txBody>
          <a:bodyPr anchorCtr="0" anchor="t" bIns="91425" lIns="91425" spcFirstLastPara="1" rIns="0" wrap="square" tIns="91425">
            <a:noAutofit/>
          </a:bodyPr>
          <a:lstStyle/>
          <a:p>
            <a:pPr indent="0" lvl="0" marL="0" rtl="0" algn="l">
              <a:lnSpc>
                <a:spcPct val="100000"/>
              </a:lnSpc>
              <a:spcBef>
                <a:spcPts val="0"/>
              </a:spcBef>
              <a:spcAft>
                <a:spcPts val="1000"/>
              </a:spcAft>
              <a:buSzPts val="2200"/>
              <a:buNone/>
            </a:pPr>
            <a:r>
              <a:rPr lang="en" sz="900">
                <a:latin typeface="Helvetica Neue"/>
                <a:ea typeface="Helvetica Neue"/>
                <a:cs typeface="Helvetica Neue"/>
                <a:sym typeface="Helvetica Neue"/>
              </a:rPr>
              <a:t>For nginx: set proxy configurations to use the obtained certificate. Ensure the server is correctly set up to handle HTTPS traffic.</a:t>
            </a:r>
            <a:endParaRPr sz="900">
              <a:latin typeface="Helvetica Neue"/>
              <a:ea typeface="Helvetica Neue"/>
              <a:cs typeface="Helvetica Neue"/>
              <a:sym typeface="Helvetica Neue"/>
            </a:endParaRPr>
          </a:p>
        </p:txBody>
      </p:sp>
      <p:sp>
        <p:nvSpPr>
          <p:cNvPr descr="header_2" id="206" name="Google Shape;206;p40"/>
          <p:cNvSpPr txBox="1"/>
          <p:nvPr>
            <p:ph idx="1" type="subTitle"/>
          </p:nvPr>
        </p:nvSpPr>
        <p:spPr>
          <a:xfrm>
            <a:off x="1463773" y="2929996"/>
            <a:ext cx="2114400" cy="701700"/>
          </a:xfrm>
          <a:prstGeom prst="rect">
            <a:avLst/>
          </a:prstGeom>
          <a:solidFill>
            <a:schemeClr val="accent2"/>
          </a:solidFill>
          <a:ln>
            <a:noFill/>
          </a:ln>
        </p:spPr>
        <p:txBody>
          <a:bodyPr anchorCtr="0" anchor="t" bIns="0" lIns="91425" spcFirstLastPara="1" rIns="91425" wrap="square" tIns="91425">
            <a:noAutofit/>
          </a:bodyPr>
          <a:lstStyle/>
          <a:p>
            <a:pPr indent="0" lvl="0" marL="0" rtl="0" algn="l">
              <a:lnSpc>
                <a:spcPct val="100000"/>
              </a:lnSpc>
              <a:spcBef>
                <a:spcPts val="0"/>
              </a:spcBef>
              <a:spcAft>
                <a:spcPts val="0"/>
              </a:spcAft>
              <a:buSzPts val="1400"/>
              <a:buNone/>
            </a:pPr>
            <a:r>
              <a:rPr lang="en" sz="900">
                <a:latin typeface="Helvetica Neue"/>
                <a:ea typeface="Helvetica Neue"/>
                <a:cs typeface="Helvetica Neue"/>
                <a:sym typeface="Helvetica Neue"/>
              </a:rPr>
              <a:t>Enforce HTTPS</a:t>
            </a:r>
            <a:endParaRPr sz="900">
              <a:latin typeface="Helvetica Neue"/>
              <a:ea typeface="Helvetica Neue"/>
              <a:cs typeface="Helvetica Neue"/>
              <a:sym typeface="Helvetica Neue"/>
            </a:endParaRPr>
          </a:p>
        </p:txBody>
      </p:sp>
      <p:sp>
        <p:nvSpPr>
          <p:cNvPr descr="header_3" id="207" name="Google Shape;207;p40"/>
          <p:cNvSpPr txBox="1"/>
          <p:nvPr>
            <p:ph idx="1" type="subTitle"/>
          </p:nvPr>
        </p:nvSpPr>
        <p:spPr>
          <a:xfrm>
            <a:off x="1463773" y="3708475"/>
            <a:ext cx="2114400" cy="701700"/>
          </a:xfrm>
          <a:prstGeom prst="rect">
            <a:avLst/>
          </a:prstGeom>
          <a:solidFill>
            <a:schemeClr val="accent1"/>
          </a:solidFill>
          <a:ln>
            <a:noFill/>
          </a:ln>
        </p:spPr>
        <p:txBody>
          <a:bodyPr anchorCtr="0" anchor="t" bIns="0" lIns="91425" spcFirstLastPara="1" rIns="91425" wrap="square" tIns="91425">
            <a:noAutofit/>
          </a:bodyPr>
          <a:lstStyle/>
          <a:p>
            <a:pPr indent="0" lvl="0" marL="0" rtl="0" algn="l">
              <a:lnSpc>
                <a:spcPct val="100000"/>
              </a:lnSpc>
              <a:spcBef>
                <a:spcPts val="0"/>
              </a:spcBef>
              <a:spcAft>
                <a:spcPts val="0"/>
              </a:spcAft>
              <a:buSzPts val="1400"/>
              <a:buNone/>
            </a:pPr>
            <a:r>
              <a:rPr lang="en" sz="900">
                <a:latin typeface="Helvetica Neue"/>
                <a:ea typeface="Helvetica Neue"/>
                <a:cs typeface="Helvetica Neue"/>
                <a:sym typeface="Helvetica Neue"/>
              </a:rPr>
              <a:t>Secure Configuration</a:t>
            </a:r>
            <a:endParaRPr sz="900">
              <a:latin typeface="Helvetica Neue"/>
              <a:ea typeface="Helvetica Neue"/>
              <a:cs typeface="Helvetica Neue"/>
              <a:sym typeface="Helvetica Neue"/>
            </a:endParaRPr>
          </a:p>
        </p:txBody>
      </p:sp>
      <p:sp>
        <p:nvSpPr>
          <p:cNvPr descr="detail_2" id="208" name="Google Shape;208;p40"/>
          <p:cNvSpPr txBox="1"/>
          <p:nvPr>
            <p:ph idx="2" type="body"/>
          </p:nvPr>
        </p:nvSpPr>
        <p:spPr>
          <a:xfrm>
            <a:off x="3709039" y="2929996"/>
            <a:ext cx="4985100" cy="701700"/>
          </a:xfrm>
          <a:prstGeom prst="rect">
            <a:avLst/>
          </a:prstGeom>
          <a:solidFill>
            <a:schemeClr val="dk1"/>
          </a:solidFill>
          <a:ln>
            <a:noFill/>
          </a:ln>
        </p:spPr>
        <p:txBody>
          <a:bodyPr anchorCtr="0" anchor="t" bIns="91425" lIns="91425" spcFirstLastPara="1" rIns="0" wrap="square" tIns="91425">
            <a:noAutofit/>
          </a:bodyPr>
          <a:lstStyle/>
          <a:p>
            <a:pPr indent="0" lvl="0" marL="0" rtl="0" algn="l">
              <a:lnSpc>
                <a:spcPct val="100000"/>
              </a:lnSpc>
              <a:spcBef>
                <a:spcPts val="0"/>
              </a:spcBef>
              <a:spcAft>
                <a:spcPts val="1000"/>
              </a:spcAft>
              <a:buSzPts val="2200"/>
              <a:buNone/>
            </a:pPr>
            <a:r>
              <a:rPr lang="en" sz="900">
                <a:latin typeface="Helvetica Neue"/>
                <a:ea typeface="Helvetica Neue"/>
                <a:cs typeface="Helvetica Neue"/>
                <a:sym typeface="Helvetica Neue"/>
              </a:rPr>
              <a:t>Redirect all HTTP traffic to HTTPS. Update the application configuration to use HTTPS URLs for API requests.</a:t>
            </a:r>
            <a:endParaRPr sz="900">
              <a:latin typeface="Helvetica Neue"/>
              <a:ea typeface="Helvetica Neue"/>
              <a:cs typeface="Helvetica Neue"/>
              <a:sym typeface="Helvetica Neue"/>
            </a:endParaRPr>
          </a:p>
        </p:txBody>
      </p:sp>
      <p:sp>
        <p:nvSpPr>
          <p:cNvPr descr="detail_3" id="209" name="Google Shape;209;p40"/>
          <p:cNvSpPr txBox="1"/>
          <p:nvPr>
            <p:ph idx="2" type="body"/>
          </p:nvPr>
        </p:nvSpPr>
        <p:spPr>
          <a:xfrm>
            <a:off x="3709039" y="3708475"/>
            <a:ext cx="4985100" cy="701700"/>
          </a:xfrm>
          <a:prstGeom prst="rect">
            <a:avLst/>
          </a:prstGeom>
          <a:solidFill>
            <a:schemeClr val="dk1"/>
          </a:solidFill>
          <a:ln>
            <a:noFill/>
          </a:ln>
        </p:spPr>
        <p:txBody>
          <a:bodyPr anchorCtr="0" anchor="t" bIns="91425" lIns="91425" spcFirstLastPara="1" rIns="0" wrap="square" tIns="91425">
            <a:noAutofit/>
          </a:bodyPr>
          <a:lstStyle/>
          <a:p>
            <a:pPr indent="0" lvl="0" marL="0" rtl="0" algn="l">
              <a:lnSpc>
                <a:spcPct val="100000"/>
              </a:lnSpc>
              <a:spcBef>
                <a:spcPts val="0"/>
              </a:spcBef>
              <a:spcAft>
                <a:spcPts val="1000"/>
              </a:spcAft>
              <a:buSzPts val="2200"/>
              <a:buNone/>
            </a:pPr>
            <a:r>
              <a:rPr lang="en" sz="900">
                <a:latin typeface="Helvetica Neue"/>
                <a:ea typeface="Helvetica Neue"/>
                <a:cs typeface="Helvetica Neue"/>
                <a:sym typeface="Helvetica Neue"/>
              </a:rPr>
              <a:t>Disable older, less secure SSL/TLS versions. Enable HSTS (HTTP Strict Transport Security) to force browsers to only use HTTPS.</a:t>
            </a:r>
            <a:endParaRPr sz="900">
              <a:latin typeface="Helvetica Neue"/>
              <a:ea typeface="Helvetica Neue"/>
              <a:cs typeface="Helvetica Neue"/>
              <a:sym typeface="Helvetica Neue"/>
            </a:endParaRPr>
          </a:p>
        </p:txBody>
      </p:sp>
      <p:sp>
        <p:nvSpPr>
          <p:cNvPr id="210" name="Google Shape;210;p40"/>
          <p:cNvSpPr/>
          <p:nvPr/>
        </p:nvSpPr>
        <p:spPr>
          <a:xfrm rot="-1288115">
            <a:off x="-71664" y="399464"/>
            <a:ext cx="3068927" cy="1022883"/>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VT323"/>
              <a:ea typeface="VT323"/>
              <a:cs typeface="VT323"/>
              <a:sym typeface="VT323"/>
            </a:endParaRPr>
          </a:p>
        </p:txBody>
      </p:sp>
      <p:sp>
        <p:nvSpPr>
          <p:cNvPr descr="title" id="211" name="Google Shape;211;p40"/>
          <p:cNvSpPr txBox="1"/>
          <p:nvPr>
            <p:ph type="title"/>
          </p:nvPr>
        </p:nvSpPr>
        <p:spPr>
          <a:xfrm rot="-1351292">
            <a:off x="33194" y="592148"/>
            <a:ext cx="2810220" cy="637524"/>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1100"/>
              <a:buNone/>
            </a:pPr>
            <a:r>
              <a:rPr lang="en" sz="1600">
                <a:latin typeface="VT323"/>
                <a:ea typeface="VT323"/>
                <a:cs typeface="VT323"/>
                <a:sym typeface="VT323"/>
              </a:rPr>
              <a:t>Steps to Implement SSL/TLS</a:t>
            </a:r>
            <a:endParaRPr sz="1600">
              <a:latin typeface="VT323"/>
              <a:ea typeface="VT323"/>
              <a:cs typeface="VT323"/>
              <a:sym typeface="VT323"/>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5" name="Shape 215"/>
        <p:cNvGrpSpPr/>
        <p:nvPr/>
      </p:nvGrpSpPr>
      <p:grpSpPr>
        <a:xfrm>
          <a:off x="0" y="0"/>
          <a:ext cx="0" cy="0"/>
          <a:chOff x="0" y="0"/>
          <a:chExt cx="0" cy="0"/>
        </a:xfrm>
      </p:grpSpPr>
      <p:pic>
        <p:nvPicPr>
          <p:cNvPr id="216" name="Google Shape;216;p41"/>
          <p:cNvPicPr preferRelativeResize="0"/>
          <p:nvPr/>
        </p:nvPicPr>
        <p:blipFill rotWithShape="1">
          <a:blip r:embed="rId3">
            <a:alphaModFix/>
          </a:blip>
          <a:srcRect b="0" l="0" r="0" t="0"/>
          <a:stretch/>
        </p:blipFill>
        <p:spPr>
          <a:xfrm>
            <a:off x="25" y="0"/>
            <a:ext cx="9143956" cy="5143499"/>
          </a:xfrm>
          <a:prstGeom prst="rect">
            <a:avLst/>
          </a:prstGeom>
          <a:noFill/>
          <a:ln>
            <a:noFill/>
          </a:ln>
        </p:spPr>
      </p:pic>
      <p:pic>
        <p:nvPicPr>
          <p:cNvPr id="217" name="Google Shape;217;p41"/>
          <p:cNvPicPr preferRelativeResize="0"/>
          <p:nvPr/>
        </p:nvPicPr>
        <p:blipFill rotWithShape="1">
          <a:blip r:embed="rId4">
            <a:alphaModFix/>
          </a:blip>
          <a:srcRect b="0" l="1162" r="1161" t="0"/>
          <a:stretch/>
        </p:blipFill>
        <p:spPr>
          <a:xfrm>
            <a:off x="5916125" y="772100"/>
            <a:ext cx="2286000" cy="2286000"/>
          </a:xfrm>
          <a:prstGeom prst="rect">
            <a:avLst/>
          </a:prstGeom>
          <a:noFill/>
          <a:ln>
            <a:noFill/>
          </a:ln>
        </p:spPr>
      </p:pic>
      <p:sp>
        <p:nvSpPr>
          <p:cNvPr descr="header_0" id="218" name="Google Shape;218;p41"/>
          <p:cNvSpPr txBox="1"/>
          <p:nvPr>
            <p:ph idx="4294967295" type="subTitle"/>
          </p:nvPr>
        </p:nvSpPr>
        <p:spPr>
          <a:xfrm>
            <a:off x="1831250" y="1717925"/>
            <a:ext cx="5199900" cy="620700"/>
          </a:xfrm>
          <a:prstGeom prst="rect">
            <a:avLst/>
          </a:prstGeom>
          <a:noFill/>
          <a:ln>
            <a:noFill/>
          </a:ln>
        </p:spPr>
        <p:txBody>
          <a:bodyPr anchorCtr="0" anchor="b" bIns="91425" lIns="0" spcFirstLastPara="1" rIns="91425" wrap="square" tIns="91425">
            <a:noAutofit/>
          </a:bodyPr>
          <a:lstStyle/>
          <a:p>
            <a:pPr indent="0" lvl="0" marL="0" marR="0" rtl="0" algn="l">
              <a:lnSpc>
                <a:spcPct val="100000"/>
              </a:lnSpc>
              <a:spcBef>
                <a:spcPts val="0"/>
              </a:spcBef>
              <a:spcAft>
                <a:spcPts val="800"/>
              </a:spcAft>
              <a:buClr>
                <a:schemeClr val="lt1"/>
              </a:buClr>
              <a:buSzPts val="1400"/>
              <a:buFont typeface="VT323"/>
              <a:buNone/>
            </a:pPr>
            <a:r>
              <a:rPr b="0" i="0" lang="en" sz="1600" u="none" cap="none" strike="noStrike">
                <a:solidFill>
                  <a:schemeClr val="dk1"/>
                </a:solidFill>
                <a:highlight>
                  <a:schemeClr val="dk2"/>
                </a:highlight>
                <a:latin typeface="VT323"/>
                <a:ea typeface="VT323"/>
                <a:cs typeface="VT323"/>
                <a:sym typeface="VT323"/>
              </a:rPr>
              <a:t>Steps to Test SSL/TLS Implementation</a:t>
            </a:r>
            <a:endParaRPr b="0" i="0" sz="1600" u="none" cap="none" strike="noStrike">
              <a:solidFill>
                <a:schemeClr val="dk1"/>
              </a:solidFill>
              <a:highlight>
                <a:schemeClr val="dk2"/>
              </a:highlight>
              <a:latin typeface="VT323"/>
              <a:ea typeface="VT323"/>
              <a:cs typeface="VT323"/>
              <a:sym typeface="VT323"/>
            </a:endParaRPr>
          </a:p>
        </p:txBody>
      </p:sp>
      <p:sp>
        <p:nvSpPr>
          <p:cNvPr descr="detail_0" id="219" name="Google Shape;219;p41"/>
          <p:cNvSpPr txBox="1"/>
          <p:nvPr>
            <p:ph idx="1" type="body"/>
          </p:nvPr>
        </p:nvSpPr>
        <p:spPr>
          <a:xfrm>
            <a:off x="694550" y="2738100"/>
            <a:ext cx="4499100" cy="2100300"/>
          </a:xfrm>
          <a:prstGeom prst="rect">
            <a:avLst/>
          </a:prstGeom>
          <a:noFill/>
          <a:ln>
            <a:noFill/>
          </a:ln>
        </p:spPr>
        <p:txBody>
          <a:bodyPr anchorCtr="0" anchor="t" bIns="91425" lIns="0" spcFirstLastPara="1" rIns="0" wrap="square" tIns="91425">
            <a:noAutofit/>
          </a:bodyPr>
          <a:lstStyle/>
          <a:p>
            <a:pPr indent="-228600" lvl="0" marL="371475" marR="0" rtl="0" algn="l">
              <a:lnSpc>
                <a:spcPct val="150000"/>
              </a:lnSpc>
              <a:spcBef>
                <a:spcPts val="0"/>
              </a:spcBef>
              <a:spcAft>
                <a:spcPts val="0"/>
              </a:spcAft>
              <a:buClr>
                <a:schemeClr val="accent1"/>
              </a:buClr>
              <a:buSzPts val="900"/>
              <a:buChar char="●"/>
            </a:pPr>
            <a:r>
              <a:rPr lang="en" sz="900">
                <a:solidFill>
                  <a:schemeClr val="dk1"/>
                </a:solidFill>
              </a:rPr>
              <a:t>Use Qualys SSL Labs: Navigate to the Qualys SSL Labs website and enter your domain to start the test.</a:t>
            </a:r>
            <a:endParaRPr sz="900">
              <a:solidFill>
                <a:schemeClr val="dk1"/>
              </a:solidFill>
            </a:endParaRPr>
          </a:p>
          <a:p>
            <a:pPr indent="-228600" lvl="0" marL="371475" marR="0" rtl="0" algn="l">
              <a:lnSpc>
                <a:spcPct val="150000"/>
              </a:lnSpc>
              <a:spcBef>
                <a:spcPts val="1000"/>
              </a:spcBef>
              <a:spcAft>
                <a:spcPts val="0"/>
              </a:spcAft>
              <a:buClr>
                <a:schemeClr val="accent1"/>
              </a:buClr>
              <a:buSzPts val="900"/>
              <a:buChar char="●"/>
            </a:pPr>
            <a:r>
              <a:rPr lang="en" sz="900">
                <a:solidFill>
                  <a:schemeClr val="dk1"/>
                </a:solidFill>
              </a:rPr>
              <a:t>Analyze Results: The tool provides a detailed report on your SSL/TLS configuration, including protocol support, key exchange, and cipher strength.</a:t>
            </a:r>
            <a:endParaRPr sz="900">
              <a:solidFill>
                <a:schemeClr val="dk1"/>
              </a:solidFill>
            </a:endParaRPr>
          </a:p>
          <a:p>
            <a:pPr indent="-228600" lvl="0" marL="371475" marR="0" rtl="0" algn="l">
              <a:lnSpc>
                <a:spcPct val="150000"/>
              </a:lnSpc>
              <a:spcBef>
                <a:spcPts val="1000"/>
              </a:spcBef>
              <a:spcAft>
                <a:spcPts val="0"/>
              </a:spcAft>
              <a:buClr>
                <a:schemeClr val="accent1"/>
              </a:buClr>
              <a:buSzPts val="900"/>
              <a:buChar char="●"/>
            </a:pPr>
            <a:r>
              <a:rPr lang="en" sz="900">
                <a:solidFill>
                  <a:schemeClr val="dk1"/>
                </a:solidFill>
              </a:rPr>
              <a:t>Identify Issues: Look for any warnings or low scores in the report. These indicate potential vulnerabilities or areas for improvement.</a:t>
            </a:r>
            <a:endParaRPr sz="900">
              <a:solidFill>
                <a:schemeClr val="dk1"/>
              </a:solidFill>
            </a:endParaRPr>
          </a:p>
          <a:p>
            <a:pPr indent="-228600" lvl="0" marL="371475" marR="0" rtl="0" algn="l">
              <a:lnSpc>
                <a:spcPct val="150000"/>
              </a:lnSpc>
              <a:spcBef>
                <a:spcPts val="1000"/>
              </a:spcBef>
              <a:spcAft>
                <a:spcPts val="1000"/>
              </a:spcAft>
              <a:buClr>
                <a:schemeClr val="accent1"/>
              </a:buClr>
              <a:buSzPts val="900"/>
              <a:buChar char="●"/>
            </a:pPr>
            <a:r>
              <a:rPr lang="en" sz="900">
                <a:solidFill>
                  <a:schemeClr val="dk1"/>
                </a:solidFill>
              </a:rPr>
              <a:t>Implement Fixes: Adjust your SSL/TLS settings based on the recommendations provided by the tool. Re-test to ensure issues are resolved.</a:t>
            </a:r>
            <a:endParaRPr sz="900">
              <a:solidFill>
                <a:schemeClr val="dk1"/>
              </a:solidFill>
            </a:endParaRPr>
          </a:p>
        </p:txBody>
      </p:sp>
      <p:sp>
        <p:nvSpPr>
          <p:cNvPr descr="title" id="220" name="Google Shape;220;p41"/>
          <p:cNvSpPr txBox="1"/>
          <p:nvPr>
            <p:ph type="title"/>
          </p:nvPr>
        </p:nvSpPr>
        <p:spPr>
          <a:xfrm>
            <a:off x="457200" y="617825"/>
            <a:ext cx="2292900" cy="1669800"/>
          </a:xfrm>
          <a:prstGeom prst="rect">
            <a:avLst/>
          </a:prstGeom>
          <a:noFill/>
          <a:ln>
            <a:noFill/>
          </a:ln>
        </p:spPr>
        <p:txBody>
          <a:bodyPr anchorCtr="0" anchor="t" bIns="91425" lIns="0" spcFirstLastPara="1" rIns="0" wrap="square" tIns="91425">
            <a:noAutofit/>
          </a:bodyPr>
          <a:lstStyle/>
          <a:p>
            <a:pPr indent="0" lvl="0" marL="0" rtl="0" algn="l">
              <a:lnSpc>
                <a:spcPct val="80000"/>
              </a:lnSpc>
              <a:spcBef>
                <a:spcPts val="0"/>
              </a:spcBef>
              <a:spcAft>
                <a:spcPts val="0"/>
              </a:spcAft>
              <a:buSzPts val="2800"/>
              <a:buNone/>
            </a:pPr>
            <a:r>
              <a:rPr lang="en" sz="2400">
                <a:solidFill>
                  <a:schemeClr val="lt2"/>
                </a:solidFill>
                <a:latin typeface="Helvetica Neue"/>
                <a:ea typeface="Helvetica Neue"/>
                <a:cs typeface="Helvetica Neue"/>
                <a:sym typeface="Helvetica Neue"/>
              </a:rPr>
              <a:t>Testing SSL/TLS Implementation</a:t>
            </a:r>
            <a:endParaRPr sz="2400">
              <a:solidFill>
                <a:schemeClr val="lt2"/>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4" name="Shape 224"/>
        <p:cNvGrpSpPr/>
        <p:nvPr/>
      </p:nvGrpSpPr>
      <p:grpSpPr>
        <a:xfrm>
          <a:off x="0" y="0"/>
          <a:ext cx="0" cy="0"/>
          <a:chOff x="0" y="0"/>
          <a:chExt cx="0" cy="0"/>
        </a:xfrm>
      </p:grpSpPr>
      <p:pic>
        <p:nvPicPr>
          <p:cNvPr id="225" name="Google Shape;225;p42"/>
          <p:cNvPicPr preferRelativeResize="0"/>
          <p:nvPr/>
        </p:nvPicPr>
        <p:blipFill rotWithShape="1">
          <a:blip r:embed="rId3">
            <a:alphaModFix/>
          </a:blip>
          <a:srcRect b="0" l="10530" r="0" t="64041"/>
          <a:stretch/>
        </p:blipFill>
        <p:spPr>
          <a:xfrm rot="1640428">
            <a:off x="6474950" y="725937"/>
            <a:ext cx="2181037" cy="706574"/>
          </a:xfrm>
          <a:prstGeom prst="ellipse">
            <a:avLst/>
          </a:prstGeom>
          <a:noFill/>
          <a:ln cap="flat" cmpd="sng" w="9525">
            <a:solidFill>
              <a:schemeClr val="dk2"/>
            </a:solidFill>
            <a:prstDash val="solid"/>
            <a:round/>
            <a:headEnd len="sm" w="sm" type="none"/>
            <a:tailEnd len="sm" w="sm" type="none"/>
          </a:ln>
        </p:spPr>
      </p:pic>
      <p:sp>
        <p:nvSpPr>
          <p:cNvPr descr="title" id="226" name="Google Shape;226;p42"/>
          <p:cNvSpPr txBox="1"/>
          <p:nvPr>
            <p:ph type="title"/>
          </p:nvPr>
        </p:nvSpPr>
        <p:spPr>
          <a:xfrm>
            <a:off x="457200" y="617825"/>
            <a:ext cx="2742900" cy="1182900"/>
          </a:xfrm>
          <a:prstGeom prst="rect">
            <a:avLst/>
          </a:prstGeom>
          <a:noFill/>
          <a:ln>
            <a:noFill/>
          </a:ln>
        </p:spPr>
        <p:txBody>
          <a:bodyPr anchorCtr="0" anchor="t" bIns="91425" lIns="0" spcFirstLastPara="1" rIns="0" wrap="square" tIns="91425">
            <a:noAutofit/>
          </a:bodyPr>
          <a:lstStyle/>
          <a:p>
            <a:pPr indent="0" lvl="0" marL="0" rtl="0" algn="l">
              <a:lnSpc>
                <a:spcPct val="80000"/>
              </a:lnSpc>
              <a:spcBef>
                <a:spcPts val="0"/>
              </a:spcBef>
              <a:spcAft>
                <a:spcPts val="0"/>
              </a:spcAft>
              <a:buSzPts val="2800"/>
              <a:buNone/>
            </a:pPr>
            <a:r>
              <a:rPr b="1" lang="en" sz="2400">
                <a:solidFill>
                  <a:schemeClr val="lt2"/>
                </a:solidFill>
                <a:latin typeface="Helvetica Neue"/>
                <a:ea typeface="Helvetica Neue"/>
                <a:cs typeface="Helvetica Neue"/>
                <a:sym typeface="Helvetica Neue"/>
              </a:rPr>
              <a:t>Secure Password Hashing with Bcrypt</a:t>
            </a:r>
            <a:endParaRPr b="1" sz="2400">
              <a:solidFill>
                <a:schemeClr val="lt2"/>
              </a:solidFill>
              <a:latin typeface="Helvetica Neue"/>
              <a:ea typeface="Helvetica Neue"/>
              <a:cs typeface="Helvetica Neue"/>
              <a:sym typeface="Helvetica Neue"/>
            </a:endParaRPr>
          </a:p>
        </p:txBody>
      </p:sp>
      <p:sp>
        <p:nvSpPr>
          <p:cNvPr descr="detail_0" id="227" name="Google Shape;227;p42"/>
          <p:cNvSpPr txBox="1"/>
          <p:nvPr>
            <p:ph idx="2" type="body"/>
          </p:nvPr>
        </p:nvSpPr>
        <p:spPr>
          <a:xfrm>
            <a:off x="3200075" y="1381425"/>
            <a:ext cx="5040000" cy="3193800"/>
          </a:xfrm>
          <a:prstGeom prst="rect">
            <a:avLst/>
          </a:prstGeom>
          <a:noFill/>
          <a:ln>
            <a:noFill/>
          </a:ln>
        </p:spPr>
        <p:txBody>
          <a:bodyPr anchorCtr="0" anchor="ctr" bIns="91425" lIns="0" spcFirstLastPara="1" rIns="0" wrap="square" tIns="91425">
            <a:noAutofit/>
          </a:bodyPr>
          <a:lstStyle/>
          <a:p>
            <a:pPr indent="0" lvl="0" marL="0" rtl="0" algn="l">
              <a:lnSpc>
                <a:spcPct val="200000"/>
              </a:lnSpc>
              <a:spcBef>
                <a:spcPts val="0"/>
              </a:spcBef>
              <a:spcAft>
                <a:spcPts val="2000"/>
              </a:spcAft>
              <a:buSzPts val="2200"/>
              <a:buNone/>
            </a:pPr>
            <a:r>
              <a:rPr lang="en" sz="1400"/>
              <a:t>Storing passwords securely is crucial to protect user data in case of a database breach. Bcrypt is a secure hashing algorithm designed for this purpose. It automatically handles salting and iterations, ensuring that each password hash is unique and resistant to common attacks such as rainbow table and brute-force attacks. By integrating bcrypt into your authentication system, you ensure that user passwords are stored in a way that significantly enhances security and mitigates the risk of unauthorized access.</a:t>
            </a:r>
            <a:endParaRPr sz="1600"/>
          </a:p>
        </p:txBody>
      </p:sp>
      <p:grpSp>
        <p:nvGrpSpPr>
          <p:cNvPr id="228" name="Google Shape;228;p42"/>
          <p:cNvGrpSpPr/>
          <p:nvPr/>
        </p:nvGrpSpPr>
        <p:grpSpPr>
          <a:xfrm>
            <a:off x="0" y="0"/>
            <a:ext cx="9144000" cy="5138550"/>
            <a:chOff x="0" y="0"/>
            <a:chExt cx="9144000" cy="5138550"/>
          </a:xfrm>
        </p:grpSpPr>
        <p:sp>
          <p:nvSpPr>
            <p:cNvPr id="229" name="Google Shape;229;p42"/>
            <p:cNvSpPr txBox="1"/>
            <p:nvPr/>
          </p:nvSpPr>
          <p:spPr>
            <a:xfrm>
              <a:off x="0" y="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sp>
          <p:nvSpPr>
            <p:cNvPr id="230" name="Google Shape;230;p42"/>
            <p:cNvSpPr txBox="1"/>
            <p:nvPr/>
          </p:nvSpPr>
          <p:spPr>
            <a:xfrm>
              <a:off x="0" y="4918050"/>
              <a:ext cx="9144000" cy="220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lt1"/>
                  </a:solidFill>
                  <a:latin typeface="Silkscreen"/>
                  <a:ea typeface="Silkscreen"/>
                  <a:cs typeface="Silkscreen"/>
                  <a:sym typeface="Silkscreen"/>
                </a:rPr>
                <a:t>| #X%2asdd | @X219xz$$ sdkfj1 | 2kdfh #5xkad | #X%2asdd | @X219xz$$ sdkfj1 | 2kdfh #5xkad | #X%2asdd |</a:t>
              </a:r>
              <a:endParaRPr b="0" i="0" sz="1000" u="none" cap="none" strike="noStrike">
                <a:solidFill>
                  <a:schemeClr val="lt1"/>
                </a:solidFill>
                <a:latin typeface="Silkscreen"/>
                <a:ea typeface="Silkscreen"/>
                <a:cs typeface="Silkscreen"/>
                <a:sym typeface="Silkscreen"/>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descr="detail_0" id="235" name="Google Shape;235;p43"/>
          <p:cNvSpPr txBox="1"/>
          <p:nvPr>
            <p:ph idx="2" type="body"/>
          </p:nvPr>
        </p:nvSpPr>
        <p:spPr>
          <a:xfrm>
            <a:off x="455163" y="2190575"/>
            <a:ext cx="1943400" cy="11328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2000"/>
              </a:spcAft>
              <a:buSzPts val="2200"/>
              <a:buNone/>
            </a:pPr>
            <a:r>
              <a:rPr lang="en" sz="1000">
                <a:solidFill>
                  <a:schemeClr val="dk2"/>
                </a:solidFill>
              </a:rPr>
              <a:t>Install the bcrypt library in your development environment.</a:t>
            </a:r>
            <a:endParaRPr sz="1000">
              <a:solidFill>
                <a:schemeClr val="dk2"/>
              </a:solidFill>
            </a:endParaRPr>
          </a:p>
        </p:txBody>
      </p:sp>
      <p:sp>
        <p:nvSpPr>
          <p:cNvPr descr="detail_1" id="236" name="Google Shape;236;p43"/>
          <p:cNvSpPr txBox="1"/>
          <p:nvPr>
            <p:ph idx="4294967295" type="body"/>
          </p:nvPr>
        </p:nvSpPr>
        <p:spPr>
          <a:xfrm>
            <a:off x="2551915" y="2190575"/>
            <a:ext cx="1943400" cy="1132800"/>
          </a:xfrm>
          <a:prstGeom prst="rect">
            <a:avLst/>
          </a:prstGeom>
          <a:solidFill>
            <a:schemeClr val="accent1"/>
          </a:solidFill>
          <a:ln>
            <a:noFill/>
          </a:ln>
        </p:spPr>
        <p:txBody>
          <a:bodyPr anchorCtr="0" anchor="t" bIns="91425" lIns="0" spcFirstLastPara="1" rIns="91425" wrap="square" tIns="91425">
            <a:noAutofit/>
          </a:bodyPr>
          <a:lstStyle/>
          <a:p>
            <a:pPr indent="0" lvl="0" marL="0" rtl="0" algn="l">
              <a:lnSpc>
                <a:spcPct val="100000"/>
              </a:lnSpc>
              <a:spcBef>
                <a:spcPts val="0"/>
              </a:spcBef>
              <a:spcAft>
                <a:spcPts val="800"/>
              </a:spcAft>
              <a:buSzPts val="1400"/>
              <a:buNone/>
            </a:pPr>
            <a:r>
              <a:rPr lang="en" sz="1000"/>
              <a:t>Integrate bcrypt into your application to hash user passwords securely.</a:t>
            </a:r>
            <a:endParaRPr sz="1000"/>
          </a:p>
        </p:txBody>
      </p:sp>
      <p:sp>
        <p:nvSpPr>
          <p:cNvPr descr="detail_2" id="237" name="Google Shape;237;p43"/>
          <p:cNvSpPr txBox="1"/>
          <p:nvPr>
            <p:ph idx="4294967295" type="body"/>
          </p:nvPr>
        </p:nvSpPr>
        <p:spPr>
          <a:xfrm>
            <a:off x="4648668" y="2190575"/>
            <a:ext cx="1943400" cy="11328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800"/>
              </a:spcAft>
              <a:buSzPts val="1400"/>
              <a:buNone/>
            </a:pPr>
            <a:r>
              <a:rPr lang="en" sz="1000">
                <a:solidFill>
                  <a:schemeClr val="dk2"/>
                </a:solidFill>
              </a:rPr>
              <a:t>Ensure bcrypt is used during user registration and authentication processes.</a:t>
            </a:r>
            <a:endParaRPr sz="1000">
              <a:solidFill>
                <a:schemeClr val="dk2"/>
              </a:solidFill>
            </a:endParaRPr>
          </a:p>
        </p:txBody>
      </p:sp>
      <p:sp>
        <p:nvSpPr>
          <p:cNvPr descr="header_0" id="238" name="Google Shape;238;p43"/>
          <p:cNvSpPr txBox="1"/>
          <p:nvPr>
            <p:ph idx="1" type="subTitle"/>
          </p:nvPr>
        </p:nvSpPr>
        <p:spPr>
          <a:xfrm>
            <a:off x="455163" y="1534900"/>
            <a:ext cx="1943400" cy="531300"/>
          </a:xfrm>
          <a:prstGeom prst="rect">
            <a:avLst/>
          </a:prstGeom>
          <a:noFill/>
          <a:ln>
            <a:noFill/>
          </a:ln>
        </p:spPr>
        <p:txBody>
          <a:bodyPr anchorCtr="0" anchor="b" bIns="0" lIns="0" spcFirstLastPara="1" rIns="91425" wrap="square" tIns="0">
            <a:noAutofit/>
          </a:bodyPr>
          <a:lstStyle/>
          <a:p>
            <a:pPr indent="0" lvl="0" marL="0" rtl="0" algn="l">
              <a:lnSpc>
                <a:spcPct val="100000"/>
              </a:lnSpc>
              <a:spcBef>
                <a:spcPts val="0"/>
              </a:spcBef>
              <a:spcAft>
                <a:spcPts val="0"/>
              </a:spcAft>
              <a:buSzPts val="1400"/>
              <a:buNone/>
            </a:pPr>
            <a:r>
              <a:rPr lang="en" sz="1800">
                <a:solidFill>
                  <a:schemeClr val="dk2"/>
                </a:solidFill>
                <a:latin typeface="Helvetica Neue"/>
                <a:ea typeface="Helvetica Neue"/>
                <a:cs typeface="Helvetica Neue"/>
                <a:sym typeface="Helvetica Neue"/>
              </a:rPr>
              <a:t>Install Bcrypt</a:t>
            </a:r>
            <a:endParaRPr sz="1800">
              <a:solidFill>
                <a:schemeClr val="dk2"/>
              </a:solidFill>
              <a:latin typeface="Helvetica Neue"/>
              <a:ea typeface="Helvetica Neue"/>
              <a:cs typeface="Helvetica Neue"/>
              <a:sym typeface="Helvetica Neue"/>
            </a:endParaRPr>
          </a:p>
        </p:txBody>
      </p:sp>
      <p:sp>
        <p:nvSpPr>
          <p:cNvPr descr="header_1" id="239" name="Google Shape;239;p43"/>
          <p:cNvSpPr txBox="1"/>
          <p:nvPr>
            <p:ph idx="4294967295" type="subTitle"/>
          </p:nvPr>
        </p:nvSpPr>
        <p:spPr>
          <a:xfrm>
            <a:off x="2551925" y="851325"/>
            <a:ext cx="1943400" cy="1215000"/>
          </a:xfrm>
          <a:prstGeom prst="rect">
            <a:avLst/>
          </a:prstGeom>
          <a:solidFill>
            <a:schemeClr val="accent1"/>
          </a:solidFill>
          <a:ln>
            <a:noFill/>
          </a:ln>
        </p:spPr>
        <p:txBody>
          <a:bodyPr anchorCtr="0" anchor="b" bIns="0" lIns="0" spcFirstLastPara="1" rIns="91425" wrap="square" tIns="0">
            <a:noAutofit/>
          </a:bodyPr>
          <a:lstStyle/>
          <a:p>
            <a:pPr indent="0" lvl="0" marL="0" marR="0" rtl="0" algn="l">
              <a:lnSpc>
                <a:spcPct val="100000"/>
              </a:lnSpc>
              <a:spcBef>
                <a:spcPts val="0"/>
              </a:spcBef>
              <a:spcAft>
                <a:spcPts val="800"/>
              </a:spcAft>
              <a:buClr>
                <a:schemeClr val="dk1"/>
              </a:buClr>
              <a:buSzPts val="1100"/>
              <a:buFont typeface="Arial"/>
              <a:buNone/>
            </a:pPr>
            <a:r>
              <a:rPr b="0" i="0" lang="en" sz="1800" u="none" cap="none" strike="noStrike">
                <a:solidFill>
                  <a:schemeClr val="lt1"/>
                </a:solidFill>
                <a:latin typeface="Helvetica Neue"/>
                <a:ea typeface="Helvetica Neue"/>
                <a:cs typeface="Helvetica Neue"/>
                <a:sym typeface="Helvetica Neue"/>
              </a:rPr>
              <a:t>Hash Passwords</a:t>
            </a:r>
            <a:endParaRPr b="0" i="0" sz="1800" u="none" cap="none" strike="noStrike">
              <a:solidFill>
                <a:schemeClr val="lt1"/>
              </a:solidFill>
              <a:latin typeface="Helvetica Neue"/>
              <a:ea typeface="Helvetica Neue"/>
              <a:cs typeface="Helvetica Neue"/>
              <a:sym typeface="Helvetica Neue"/>
            </a:endParaRPr>
          </a:p>
        </p:txBody>
      </p:sp>
      <p:sp>
        <p:nvSpPr>
          <p:cNvPr descr="header_2" id="240" name="Google Shape;240;p43"/>
          <p:cNvSpPr txBox="1"/>
          <p:nvPr>
            <p:ph idx="4294967295" type="subTitle"/>
          </p:nvPr>
        </p:nvSpPr>
        <p:spPr>
          <a:xfrm>
            <a:off x="4648666" y="1534900"/>
            <a:ext cx="1943400" cy="531300"/>
          </a:xfrm>
          <a:prstGeom prst="rect">
            <a:avLst/>
          </a:prstGeom>
          <a:noFill/>
          <a:ln>
            <a:noFill/>
          </a:ln>
        </p:spPr>
        <p:txBody>
          <a:bodyPr anchorCtr="0" anchor="b" bIns="0" lIns="0" spcFirstLastPara="1" rIns="91425" wrap="square" tIns="0">
            <a:noAutofit/>
          </a:bodyPr>
          <a:lstStyle/>
          <a:p>
            <a:pPr indent="0" lvl="0" marL="0" marR="0" rtl="0" algn="l">
              <a:lnSpc>
                <a:spcPct val="100000"/>
              </a:lnSpc>
              <a:spcBef>
                <a:spcPts val="0"/>
              </a:spcBef>
              <a:spcAft>
                <a:spcPts val="800"/>
              </a:spcAft>
              <a:buClr>
                <a:schemeClr val="lt1"/>
              </a:buClr>
              <a:buSzPts val="1400"/>
              <a:buFont typeface="VT323"/>
              <a:buNone/>
            </a:pPr>
            <a:r>
              <a:rPr b="0" i="0" lang="en" sz="1800" u="none" cap="none" strike="noStrike">
                <a:solidFill>
                  <a:schemeClr val="dk2"/>
                </a:solidFill>
                <a:latin typeface="Helvetica Neue"/>
                <a:ea typeface="Helvetica Neue"/>
                <a:cs typeface="Helvetica Neue"/>
                <a:sym typeface="Helvetica Neue"/>
              </a:rPr>
              <a:t>Update Registration</a:t>
            </a:r>
            <a:endParaRPr b="0" i="0" sz="1800" u="none" cap="none" strike="noStrike">
              <a:solidFill>
                <a:schemeClr val="dk2"/>
              </a:solidFill>
              <a:latin typeface="Helvetica Neue"/>
              <a:ea typeface="Helvetica Neue"/>
              <a:cs typeface="Helvetica Neue"/>
              <a:sym typeface="Helvetica Neue"/>
            </a:endParaRPr>
          </a:p>
        </p:txBody>
      </p:sp>
      <p:sp>
        <p:nvSpPr>
          <p:cNvPr descr="detail_3" id="241" name="Google Shape;241;p43"/>
          <p:cNvSpPr txBox="1"/>
          <p:nvPr>
            <p:ph idx="4294967295" type="body"/>
          </p:nvPr>
        </p:nvSpPr>
        <p:spPr>
          <a:xfrm>
            <a:off x="6745437" y="2190575"/>
            <a:ext cx="1943400" cy="11328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800"/>
              </a:spcAft>
              <a:buSzPts val="1400"/>
              <a:buNone/>
            </a:pPr>
            <a:r>
              <a:rPr lang="en" sz="1000">
                <a:solidFill>
                  <a:schemeClr val="dk2"/>
                </a:solidFill>
              </a:rPr>
              <a:t>Bcrypt automatically handles salting and iterations for added security.</a:t>
            </a:r>
            <a:endParaRPr sz="1000">
              <a:solidFill>
                <a:schemeClr val="dk2"/>
              </a:solidFill>
            </a:endParaRPr>
          </a:p>
        </p:txBody>
      </p:sp>
      <p:sp>
        <p:nvSpPr>
          <p:cNvPr descr="header_3" id="242" name="Google Shape;242;p43"/>
          <p:cNvSpPr txBox="1"/>
          <p:nvPr>
            <p:ph idx="4294967295" type="subTitle"/>
          </p:nvPr>
        </p:nvSpPr>
        <p:spPr>
          <a:xfrm>
            <a:off x="6745434" y="1534900"/>
            <a:ext cx="1943400" cy="531300"/>
          </a:xfrm>
          <a:prstGeom prst="rect">
            <a:avLst/>
          </a:prstGeom>
          <a:noFill/>
          <a:ln>
            <a:noFill/>
          </a:ln>
        </p:spPr>
        <p:txBody>
          <a:bodyPr anchorCtr="0" anchor="b" bIns="0" lIns="0" spcFirstLastPara="1" rIns="91425" wrap="square" tIns="0">
            <a:noAutofit/>
          </a:bodyPr>
          <a:lstStyle/>
          <a:p>
            <a:pPr indent="0" lvl="0" marL="0" marR="0" rtl="0" algn="l">
              <a:lnSpc>
                <a:spcPct val="100000"/>
              </a:lnSpc>
              <a:spcBef>
                <a:spcPts val="0"/>
              </a:spcBef>
              <a:spcAft>
                <a:spcPts val="800"/>
              </a:spcAft>
              <a:buClr>
                <a:schemeClr val="lt1"/>
              </a:buClr>
              <a:buSzPts val="1400"/>
              <a:buFont typeface="VT323"/>
              <a:buNone/>
            </a:pPr>
            <a:r>
              <a:rPr b="0" i="0" lang="en" sz="1800" u="none" cap="none" strike="noStrike">
                <a:solidFill>
                  <a:schemeClr val="dk2"/>
                </a:solidFill>
                <a:latin typeface="Helvetica Neue"/>
                <a:ea typeface="Helvetica Neue"/>
                <a:cs typeface="Helvetica Neue"/>
                <a:sym typeface="Helvetica Neue"/>
              </a:rPr>
              <a:t>Salting &amp; Iterations</a:t>
            </a:r>
            <a:endParaRPr b="0" i="0" sz="1800" u="none" cap="none" strike="noStrike">
              <a:solidFill>
                <a:schemeClr val="dk2"/>
              </a:solidFill>
              <a:latin typeface="Helvetica Neue"/>
              <a:ea typeface="Helvetica Neue"/>
              <a:cs typeface="Helvetica Neue"/>
              <a:sym typeface="Helvetica Neue"/>
            </a:endParaRPr>
          </a:p>
        </p:txBody>
      </p:sp>
      <p:sp>
        <p:nvSpPr>
          <p:cNvPr descr="deliverable_0" id="243" name="Google Shape;243;p43"/>
          <p:cNvSpPr txBox="1"/>
          <p:nvPr>
            <p:ph idx="2" type="body"/>
          </p:nvPr>
        </p:nvSpPr>
        <p:spPr>
          <a:xfrm>
            <a:off x="455163" y="3479200"/>
            <a:ext cx="1943400" cy="1132800"/>
          </a:xfrm>
          <a:prstGeom prst="rect">
            <a:avLst/>
          </a:prstGeom>
          <a:noFill/>
          <a:ln>
            <a:noFill/>
          </a:ln>
        </p:spPr>
        <p:txBody>
          <a:bodyPr anchorCtr="0" anchor="t" bIns="91425" lIns="0" spcFirstLastPara="1" rIns="91425" wrap="square" tIns="91425">
            <a:noAutofit/>
          </a:bodyPr>
          <a:lstStyle/>
          <a:p>
            <a:pPr indent="0" lvl="0" marL="0" rtl="0" algn="l">
              <a:lnSpc>
                <a:spcPct val="100000"/>
              </a:lnSpc>
              <a:spcBef>
                <a:spcPts val="0"/>
              </a:spcBef>
              <a:spcAft>
                <a:spcPts val="0"/>
              </a:spcAft>
              <a:buSzPts val="2200"/>
              <a:buNone/>
            </a:pPr>
            <a:r>
              <a:rPr lang="en" sz="1000">
                <a:solidFill>
                  <a:schemeClr val="dk2"/>
                </a:solidFill>
              </a:rPr>
              <a:t>Python: pip install bcrypt</a:t>
            </a:r>
            <a:endParaRPr sz="1000">
              <a:solidFill>
                <a:schemeClr val="dk2"/>
              </a:solidFill>
            </a:endParaRPr>
          </a:p>
          <a:p>
            <a:pPr indent="0" lvl="0" marL="0" rtl="0" algn="l">
              <a:lnSpc>
                <a:spcPct val="100000"/>
              </a:lnSpc>
              <a:spcBef>
                <a:spcPts val="0"/>
              </a:spcBef>
              <a:spcAft>
                <a:spcPts val="0"/>
              </a:spcAft>
              <a:buSzPts val="2200"/>
              <a:buNone/>
            </a:pPr>
            <a:r>
              <a:rPr lang="en" sz="1000">
                <a:solidFill>
                  <a:schemeClr val="dk2"/>
                </a:solidFill>
              </a:rPr>
              <a:t>Node.js: npm install bcrypt</a:t>
            </a:r>
            <a:endParaRPr sz="1000">
              <a:solidFill>
                <a:schemeClr val="dk2"/>
              </a:solidFill>
            </a:endParaRPr>
          </a:p>
        </p:txBody>
      </p:sp>
      <p:sp>
        <p:nvSpPr>
          <p:cNvPr descr="deliverable_1" id="244" name="Google Shape;244;p43"/>
          <p:cNvSpPr txBox="1"/>
          <p:nvPr>
            <p:ph idx="4294967295" type="body"/>
          </p:nvPr>
        </p:nvSpPr>
        <p:spPr>
          <a:xfrm>
            <a:off x="2551915" y="3479200"/>
            <a:ext cx="1943400" cy="1132800"/>
          </a:xfrm>
          <a:prstGeom prst="rect">
            <a:avLst/>
          </a:prstGeom>
          <a:solidFill>
            <a:schemeClr val="accent1"/>
          </a:solid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SzPts val="1400"/>
              <a:buNone/>
            </a:pPr>
            <a:r>
              <a:rPr lang="en" sz="1000"/>
              <a:t>Use bcrypt to hash passwords before storing them in the database</a:t>
            </a:r>
            <a:endParaRPr sz="1000"/>
          </a:p>
        </p:txBody>
      </p:sp>
      <p:sp>
        <p:nvSpPr>
          <p:cNvPr descr="deliverable_2" id="245" name="Google Shape;245;p43"/>
          <p:cNvSpPr txBox="1"/>
          <p:nvPr>
            <p:ph idx="4294967295" type="body"/>
          </p:nvPr>
        </p:nvSpPr>
        <p:spPr>
          <a:xfrm>
            <a:off x="4648668" y="3479200"/>
            <a:ext cx="1943400" cy="11328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SzPts val="1400"/>
              <a:buNone/>
            </a:pPr>
            <a:r>
              <a:rPr lang="en" sz="1000">
                <a:solidFill>
                  <a:schemeClr val="dk2"/>
                </a:solidFill>
              </a:rPr>
              <a:t>Use the set_password method for new users</a:t>
            </a:r>
            <a:endParaRPr sz="1000">
              <a:solidFill>
                <a:schemeClr val="dk2"/>
              </a:solidFill>
            </a:endParaRPr>
          </a:p>
          <a:p>
            <a:pPr indent="0" lvl="0" marL="0" marR="0" rtl="0" algn="l">
              <a:lnSpc>
                <a:spcPct val="100000"/>
              </a:lnSpc>
              <a:spcBef>
                <a:spcPts val="0"/>
              </a:spcBef>
              <a:spcAft>
                <a:spcPts val="0"/>
              </a:spcAft>
              <a:buSzPts val="1400"/>
              <a:buNone/>
            </a:pPr>
            <a:r>
              <a:rPr lang="en" sz="1000">
                <a:solidFill>
                  <a:schemeClr val="dk2"/>
                </a:solidFill>
              </a:rPr>
              <a:t>Use the check_password method during login</a:t>
            </a:r>
            <a:endParaRPr sz="1000">
              <a:solidFill>
                <a:schemeClr val="dk2"/>
              </a:solidFill>
            </a:endParaRPr>
          </a:p>
        </p:txBody>
      </p:sp>
      <p:sp>
        <p:nvSpPr>
          <p:cNvPr descr="deliverable_3" id="246" name="Google Shape;246;p43"/>
          <p:cNvSpPr txBox="1"/>
          <p:nvPr>
            <p:ph idx="4294967295" type="body"/>
          </p:nvPr>
        </p:nvSpPr>
        <p:spPr>
          <a:xfrm>
            <a:off x="6745437" y="3479200"/>
            <a:ext cx="1943400" cy="11328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0"/>
              </a:spcBef>
              <a:spcAft>
                <a:spcPts val="0"/>
              </a:spcAft>
              <a:buSzPts val="1400"/>
              <a:buNone/>
            </a:pPr>
            <a:r>
              <a:rPr lang="en" sz="1000">
                <a:solidFill>
                  <a:schemeClr val="dk2"/>
                </a:solidFill>
              </a:rPr>
              <a:t>Unique salt and iterations for each password</a:t>
            </a:r>
            <a:endParaRPr sz="1000">
              <a:solidFill>
                <a:schemeClr val="dk2"/>
              </a:solidFill>
            </a:endParaRPr>
          </a:p>
        </p:txBody>
      </p:sp>
      <p:sp>
        <p:nvSpPr>
          <p:cNvPr id="247" name="Google Shape;247;p43"/>
          <p:cNvSpPr/>
          <p:nvPr/>
        </p:nvSpPr>
        <p:spPr>
          <a:xfrm rot="-1288115">
            <a:off x="-71664" y="247064"/>
            <a:ext cx="3068927" cy="1022883"/>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VT323"/>
              <a:ea typeface="VT323"/>
              <a:cs typeface="VT323"/>
              <a:sym typeface="VT323"/>
            </a:endParaRPr>
          </a:p>
        </p:txBody>
      </p:sp>
      <p:sp>
        <p:nvSpPr>
          <p:cNvPr descr="title" id="248" name="Google Shape;248;p43"/>
          <p:cNvSpPr txBox="1"/>
          <p:nvPr>
            <p:ph type="title"/>
          </p:nvPr>
        </p:nvSpPr>
        <p:spPr>
          <a:xfrm rot="-1351292">
            <a:off x="33194" y="439748"/>
            <a:ext cx="2810220" cy="637524"/>
          </a:xfrm>
          <a:prstGeom prst="rect">
            <a:avLst/>
          </a:prstGeom>
          <a:noFill/>
          <a:ln>
            <a:noFill/>
          </a:ln>
        </p:spPr>
        <p:txBody>
          <a:bodyPr anchorCtr="0" anchor="ctr" bIns="91425" lIns="0" spcFirstLastPara="1" rIns="0" wrap="square" tIns="91425">
            <a:noAutofit/>
          </a:bodyPr>
          <a:lstStyle/>
          <a:p>
            <a:pPr indent="0" lvl="0" marL="0" rtl="0" algn="ctr">
              <a:lnSpc>
                <a:spcPct val="80000"/>
              </a:lnSpc>
              <a:spcBef>
                <a:spcPts val="0"/>
              </a:spcBef>
              <a:spcAft>
                <a:spcPts val="0"/>
              </a:spcAft>
              <a:buSzPts val="1100"/>
              <a:buNone/>
            </a:pPr>
            <a:r>
              <a:rPr lang="en" sz="1600">
                <a:latin typeface="VT323"/>
                <a:ea typeface="VT323"/>
                <a:cs typeface="VT323"/>
                <a:sym typeface="VT323"/>
              </a:rPr>
              <a:t>Steps to Implement Bcrypt</a:t>
            </a:r>
            <a:endParaRPr sz="1600">
              <a:latin typeface="VT323"/>
              <a:ea typeface="VT323"/>
              <a:cs typeface="VT323"/>
              <a:sym typeface="VT323"/>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pic>
        <p:nvPicPr>
          <p:cNvPr id="253" name="Google Shape;253;p44"/>
          <p:cNvPicPr preferRelativeResize="0"/>
          <p:nvPr/>
        </p:nvPicPr>
        <p:blipFill rotWithShape="1">
          <a:blip r:embed="rId3">
            <a:alphaModFix/>
          </a:blip>
          <a:srcRect b="16539" l="61492" r="15904" t="55369"/>
          <a:stretch/>
        </p:blipFill>
        <p:spPr>
          <a:xfrm>
            <a:off x="11" y="1849325"/>
            <a:ext cx="2878551" cy="1444851"/>
          </a:xfrm>
          <a:prstGeom prst="rect">
            <a:avLst/>
          </a:prstGeom>
          <a:noFill/>
          <a:ln>
            <a:noFill/>
          </a:ln>
        </p:spPr>
      </p:pic>
      <p:sp>
        <p:nvSpPr>
          <p:cNvPr descr="detail_0" id="254" name="Google Shape;254;p44"/>
          <p:cNvSpPr txBox="1"/>
          <p:nvPr>
            <p:ph idx="2" type="body"/>
          </p:nvPr>
        </p:nvSpPr>
        <p:spPr>
          <a:xfrm>
            <a:off x="3193750" y="1079225"/>
            <a:ext cx="5013600" cy="3486300"/>
          </a:xfrm>
          <a:prstGeom prst="rect">
            <a:avLst/>
          </a:prstGeom>
          <a:noFill/>
          <a:ln>
            <a:noFill/>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Clr>
                <a:schemeClr val="lt2"/>
              </a:buClr>
              <a:buSzPts val="1200"/>
              <a:buFont typeface="DM Mono"/>
              <a:buChar char="●"/>
            </a:pPr>
            <a:r>
              <a:rPr lang="en" sz="1200">
                <a:solidFill>
                  <a:schemeClr val="lt2"/>
                </a:solidFill>
              </a:rPr>
              <a:t>Essential to identify and mitigate vulnerabilities in the application.</a:t>
            </a:r>
            <a:endParaRPr sz="1200">
              <a:solidFill>
                <a:schemeClr val="lt2"/>
              </a:solidFill>
            </a:endParaRPr>
          </a:p>
          <a:p>
            <a:pPr indent="-304800" lvl="0" marL="457200" rtl="0" algn="l">
              <a:lnSpc>
                <a:spcPct val="150000"/>
              </a:lnSpc>
              <a:spcBef>
                <a:spcPts val="1000"/>
              </a:spcBef>
              <a:spcAft>
                <a:spcPts val="0"/>
              </a:spcAft>
              <a:buClr>
                <a:schemeClr val="lt2"/>
              </a:buClr>
              <a:buSzPts val="1200"/>
              <a:buFont typeface="DM Mono"/>
              <a:buChar char="●"/>
            </a:pPr>
            <a:r>
              <a:rPr lang="en" sz="1200">
                <a:solidFill>
                  <a:schemeClr val="lt2"/>
                </a:solidFill>
              </a:rPr>
              <a:t>Should be performed quarterly and after significant changes or security incidents.</a:t>
            </a:r>
            <a:endParaRPr sz="1200">
              <a:solidFill>
                <a:schemeClr val="lt2"/>
              </a:solidFill>
            </a:endParaRPr>
          </a:p>
          <a:p>
            <a:pPr indent="-304800" lvl="0" marL="457200" rtl="0" algn="l">
              <a:lnSpc>
                <a:spcPct val="150000"/>
              </a:lnSpc>
              <a:spcBef>
                <a:spcPts val="1000"/>
              </a:spcBef>
              <a:spcAft>
                <a:spcPts val="0"/>
              </a:spcAft>
              <a:buClr>
                <a:schemeClr val="lt2"/>
              </a:buClr>
              <a:buSzPts val="1200"/>
              <a:buFont typeface="DM Mono"/>
              <a:buChar char="●"/>
            </a:pPr>
            <a:r>
              <a:rPr lang="en" sz="1200">
                <a:solidFill>
                  <a:schemeClr val="lt2"/>
                </a:solidFill>
              </a:rPr>
              <a:t>Utilize automated tools like Bandit, ESLint, Snyk, and OWASP ZAP for static code analysis, dependency scanning, and web vulnerability scanning.</a:t>
            </a:r>
            <a:endParaRPr sz="1200">
              <a:solidFill>
                <a:schemeClr val="lt2"/>
              </a:solidFill>
            </a:endParaRPr>
          </a:p>
          <a:p>
            <a:pPr indent="-304800" lvl="0" marL="457200" rtl="0" algn="l">
              <a:lnSpc>
                <a:spcPct val="150000"/>
              </a:lnSpc>
              <a:spcBef>
                <a:spcPts val="1000"/>
              </a:spcBef>
              <a:spcAft>
                <a:spcPts val="0"/>
              </a:spcAft>
              <a:buClr>
                <a:schemeClr val="lt2"/>
              </a:buClr>
              <a:buSzPts val="1200"/>
              <a:buFont typeface="DM Mono"/>
              <a:buChar char="●"/>
            </a:pPr>
            <a:r>
              <a:rPr lang="en" sz="1200">
                <a:solidFill>
                  <a:schemeClr val="lt2"/>
                </a:solidFill>
              </a:rPr>
              <a:t>Conduct manual penetration testing, focusing on critical areas like authentication, authorization, data storage, and transmission.</a:t>
            </a:r>
            <a:endParaRPr sz="1200">
              <a:solidFill>
                <a:schemeClr val="lt2"/>
              </a:solidFill>
            </a:endParaRPr>
          </a:p>
          <a:p>
            <a:pPr indent="-304800" lvl="0" marL="457200" rtl="0" algn="l">
              <a:lnSpc>
                <a:spcPct val="150000"/>
              </a:lnSpc>
              <a:spcBef>
                <a:spcPts val="1000"/>
              </a:spcBef>
              <a:spcAft>
                <a:spcPts val="1000"/>
              </a:spcAft>
              <a:buClr>
                <a:schemeClr val="lt2"/>
              </a:buClr>
              <a:buSzPts val="1200"/>
              <a:buFont typeface="DM Mono"/>
              <a:buChar char="●"/>
            </a:pPr>
            <a:r>
              <a:rPr lang="en" sz="1200">
                <a:solidFill>
                  <a:schemeClr val="lt2"/>
                </a:solidFill>
              </a:rPr>
              <a:t>Review and update security policies and procedures regularly; train the development team on secure coding practices.</a:t>
            </a:r>
            <a:endParaRPr sz="1200">
              <a:solidFill>
                <a:schemeClr val="lt2"/>
              </a:solidFill>
            </a:endParaRPr>
          </a:p>
        </p:txBody>
      </p:sp>
      <p:sp>
        <p:nvSpPr>
          <p:cNvPr descr="title" id="255" name="Google Shape;255;p44"/>
          <p:cNvSpPr txBox="1"/>
          <p:nvPr>
            <p:ph type="title"/>
          </p:nvPr>
        </p:nvSpPr>
        <p:spPr>
          <a:xfrm>
            <a:off x="457200" y="1152600"/>
            <a:ext cx="2274000" cy="2838300"/>
          </a:xfrm>
          <a:prstGeom prst="rect">
            <a:avLst/>
          </a:prstGeom>
          <a:noFill/>
          <a:ln>
            <a:noFill/>
          </a:ln>
        </p:spPr>
        <p:txBody>
          <a:bodyPr anchorCtr="0" anchor="ctr" bIns="91425" lIns="0" spcFirstLastPara="1" rIns="0" wrap="square" tIns="91425">
            <a:noAutofit/>
          </a:bodyPr>
          <a:lstStyle/>
          <a:p>
            <a:pPr indent="0" lvl="0" marL="0" rtl="0" algn="l">
              <a:lnSpc>
                <a:spcPct val="115000"/>
              </a:lnSpc>
              <a:spcBef>
                <a:spcPts val="0"/>
              </a:spcBef>
              <a:spcAft>
                <a:spcPts val="0"/>
              </a:spcAft>
              <a:buSzPts val="2800"/>
              <a:buNone/>
            </a:pPr>
            <a:r>
              <a:rPr b="1" lang="en" sz="2400">
                <a:solidFill>
                  <a:schemeClr val="dk2"/>
                </a:solidFill>
                <a:highlight>
                  <a:schemeClr val="accent2"/>
                </a:highlight>
                <a:latin typeface="Helvetica Neue"/>
                <a:ea typeface="Helvetica Neue"/>
                <a:cs typeface="Helvetica Neue"/>
                <a:sym typeface="Helvetica Neue"/>
              </a:rPr>
              <a:t>Regular Security Audits</a:t>
            </a:r>
            <a:endParaRPr b="1" sz="2400">
              <a:solidFill>
                <a:schemeClr val="dk2"/>
              </a:solidFill>
              <a:highlight>
                <a:schemeClr val="accent2"/>
              </a:highlight>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 8Bit">
  <a:themeElements>
    <a:clrScheme name="Custom">
      <a:dk1>
        <a:srgbClr val="FFFFFF"/>
      </a:dk1>
      <a:lt1>
        <a:srgbClr val="000000"/>
      </a:lt1>
      <a:dk2>
        <a:srgbClr val="0000FF"/>
      </a:dk2>
      <a:lt2>
        <a:srgbClr val="FF00FF"/>
      </a:lt2>
      <a:accent1>
        <a:srgbClr val="FFFF00"/>
      </a:accent1>
      <a:accent2>
        <a:srgbClr val="00FF00"/>
      </a:accent2>
      <a:accent3>
        <a:srgbClr val="FF0000"/>
      </a:accent3>
      <a:accent4>
        <a:srgbClr val="999999"/>
      </a:accent4>
      <a:accent5>
        <a:srgbClr val="CCCCCC"/>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